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8.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9.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10.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11.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notesSlides/notesSlide12.xml" ContentType="application/vnd.openxmlformats-officedocument.presentationml.notesSlid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notesSlides/notesSlide13.xml" ContentType="application/vnd.openxmlformats-officedocument.presentationml.notesSl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14.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notesSlides/notesSlide15.xml" ContentType="application/vnd.openxmlformats-officedocument.presentationml.notesSlide+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notesSlides/notesSlide16.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7.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1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notesSlides/notesSlide20.xml" ContentType="application/vnd.openxmlformats-officedocument.presentationml.notesSlide+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notesSlides/notesSlide21.xml" ContentType="application/vnd.openxmlformats-officedocument.presentationml.notesSlide+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22.xml" ContentType="application/vnd.openxmlformats-officedocument.presentationml.notesSlide+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notesSlides/notesSlide23.xml" ContentType="application/vnd.openxmlformats-officedocument.presentationml.notesSlide+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notesSlides/notesSlide24.xml" ContentType="application/vnd.openxmlformats-officedocument.presentationml.notesSlide+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25.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26.xml" ContentType="application/vnd.openxmlformats-officedocument.presentationml.notesSlide+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27.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28.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9.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30.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notesSlides/notesSlide31.xml" ContentType="application/vnd.openxmlformats-officedocument.presentationml.notesSlide+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notesSlides/notesSlide32.xml" ContentType="application/vnd.openxmlformats-officedocument.presentationml.notesSlide+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36"/>
  </p:notesMasterIdLst>
  <p:handoutMasterIdLst>
    <p:handoutMasterId r:id="rId37"/>
  </p:handoutMasterIdLst>
  <p:sldIdLst>
    <p:sldId id="953" r:id="rId2"/>
    <p:sldId id="931" r:id="rId3"/>
    <p:sldId id="932" r:id="rId4"/>
    <p:sldId id="926" r:id="rId5"/>
    <p:sldId id="814" r:id="rId6"/>
    <p:sldId id="813" r:id="rId7"/>
    <p:sldId id="927" r:id="rId8"/>
    <p:sldId id="928" r:id="rId9"/>
    <p:sldId id="943" r:id="rId10"/>
    <p:sldId id="941" r:id="rId11"/>
    <p:sldId id="929" r:id="rId12"/>
    <p:sldId id="948" r:id="rId13"/>
    <p:sldId id="954" r:id="rId14"/>
    <p:sldId id="930" r:id="rId15"/>
    <p:sldId id="933" r:id="rId16"/>
    <p:sldId id="934" r:id="rId17"/>
    <p:sldId id="935" r:id="rId18"/>
    <p:sldId id="936" r:id="rId19"/>
    <p:sldId id="940" r:id="rId20"/>
    <p:sldId id="939" r:id="rId21"/>
    <p:sldId id="960" r:id="rId22"/>
    <p:sldId id="961" r:id="rId23"/>
    <p:sldId id="962" r:id="rId24"/>
    <p:sldId id="963" r:id="rId25"/>
    <p:sldId id="964" r:id="rId26"/>
    <p:sldId id="952" r:id="rId27"/>
    <p:sldId id="955" r:id="rId28"/>
    <p:sldId id="956" r:id="rId29"/>
    <p:sldId id="957" r:id="rId30"/>
    <p:sldId id="965" r:id="rId31"/>
    <p:sldId id="967" r:id="rId32"/>
    <p:sldId id="966" r:id="rId33"/>
    <p:sldId id="958" r:id="rId34"/>
    <p:sldId id="959" r:id="rId35"/>
  </p:sldIdLst>
  <p:sldSz cx="9144000" cy="6858000" type="screen4x3"/>
  <p:notesSz cx="7026275" cy="9312275"/>
  <p:custDataLst>
    <p:tags r:id="rId38"/>
  </p:custDataLst>
  <p:defaultTextStyle>
    <a:defPPr>
      <a:defRPr lang="en-US"/>
    </a:defPPr>
    <a:lvl1pPr algn="ctr" rtl="0" fontAlgn="base">
      <a:lnSpc>
        <a:spcPct val="85000"/>
      </a:lnSpc>
      <a:spcBef>
        <a:spcPct val="0"/>
      </a:spcBef>
      <a:spcAft>
        <a:spcPct val="5000"/>
      </a:spcAft>
      <a:buClr>
        <a:schemeClr val="accent2"/>
      </a:buClr>
      <a:buFont typeface="Wingdings" pitchFamily="2" charset="2"/>
      <a:defRPr sz="1200" kern="1200">
        <a:solidFill>
          <a:schemeClr val="tx1"/>
        </a:solidFill>
        <a:latin typeface="Arial Narrow" pitchFamily="34" charset="0"/>
        <a:ea typeface="+mn-ea"/>
        <a:cs typeface="+mn-cs"/>
      </a:defRPr>
    </a:lvl1pPr>
    <a:lvl2pPr marL="457200" algn="ctr" rtl="0" fontAlgn="base">
      <a:lnSpc>
        <a:spcPct val="85000"/>
      </a:lnSpc>
      <a:spcBef>
        <a:spcPct val="0"/>
      </a:spcBef>
      <a:spcAft>
        <a:spcPct val="5000"/>
      </a:spcAft>
      <a:buClr>
        <a:schemeClr val="accent2"/>
      </a:buClr>
      <a:buFont typeface="Wingdings" pitchFamily="2" charset="2"/>
      <a:defRPr sz="1200" kern="1200">
        <a:solidFill>
          <a:schemeClr val="tx1"/>
        </a:solidFill>
        <a:latin typeface="Arial Narrow" pitchFamily="34" charset="0"/>
        <a:ea typeface="+mn-ea"/>
        <a:cs typeface="+mn-cs"/>
      </a:defRPr>
    </a:lvl2pPr>
    <a:lvl3pPr marL="914400" algn="ctr" rtl="0" fontAlgn="base">
      <a:lnSpc>
        <a:spcPct val="85000"/>
      </a:lnSpc>
      <a:spcBef>
        <a:spcPct val="0"/>
      </a:spcBef>
      <a:spcAft>
        <a:spcPct val="5000"/>
      </a:spcAft>
      <a:buClr>
        <a:schemeClr val="accent2"/>
      </a:buClr>
      <a:buFont typeface="Wingdings" pitchFamily="2" charset="2"/>
      <a:defRPr sz="1200" kern="1200">
        <a:solidFill>
          <a:schemeClr val="tx1"/>
        </a:solidFill>
        <a:latin typeface="Arial Narrow" pitchFamily="34" charset="0"/>
        <a:ea typeface="+mn-ea"/>
        <a:cs typeface="+mn-cs"/>
      </a:defRPr>
    </a:lvl3pPr>
    <a:lvl4pPr marL="1371600" algn="ctr" rtl="0" fontAlgn="base">
      <a:lnSpc>
        <a:spcPct val="85000"/>
      </a:lnSpc>
      <a:spcBef>
        <a:spcPct val="0"/>
      </a:spcBef>
      <a:spcAft>
        <a:spcPct val="5000"/>
      </a:spcAft>
      <a:buClr>
        <a:schemeClr val="accent2"/>
      </a:buClr>
      <a:buFont typeface="Wingdings" pitchFamily="2" charset="2"/>
      <a:defRPr sz="1200" kern="1200">
        <a:solidFill>
          <a:schemeClr val="tx1"/>
        </a:solidFill>
        <a:latin typeface="Arial Narrow" pitchFamily="34" charset="0"/>
        <a:ea typeface="+mn-ea"/>
        <a:cs typeface="+mn-cs"/>
      </a:defRPr>
    </a:lvl4pPr>
    <a:lvl5pPr marL="1828800" algn="ctr" rtl="0" fontAlgn="base">
      <a:lnSpc>
        <a:spcPct val="85000"/>
      </a:lnSpc>
      <a:spcBef>
        <a:spcPct val="0"/>
      </a:spcBef>
      <a:spcAft>
        <a:spcPct val="5000"/>
      </a:spcAft>
      <a:buClr>
        <a:schemeClr val="accent2"/>
      </a:buClr>
      <a:buFont typeface="Wingdings" pitchFamily="2" charset="2"/>
      <a:defRPr sz="1200" kern="1200">
        <a:solidFill>
          <a:schemeClr val="tx1"/>
        </a:solidFill>
        <a:latin typeface="Arial Narrow" pitchFamily="34" charset="0"/>
        <a:ea typeface="+mn-ea"/>
        <a:cs typeface="+mn-cs"/>
      </a:defRPr>
    </a:lvl5pPr>
    <a:lvl6pPr marL="2286000" algn="l" defTabSz="914400" rtl="0" eaLnBrk="1" latinLnBrk="0" hangingPunct="1">
      <a:defRPr sz="1200" kern="1200">
        <a:solidFill>
          <a:schemeClr val="tx1"/>
        </a:solidFill>
        <a:latin typeface="Arial Narrow" pitchFamily="34" charset="0"/>
        <a:ea typeface="+mn-ea"/>
        <a:cs typeface="+mn-cs"/>
      </a:defRPr>
    </a:lvl6pPr>
    <a:lvl7pPr marL="2743200" algn="l" defTabSz="914400" rtl="0" eaLnBrk="1" latinLnBrk="0" hangingPunct="1">
      <a:defRPr sz="1200" kern="1200">
        <a:solidFill>
          <a:schemeClr val="tx1"/>
        </a:solidFill>
        <a:latin typeface="Arial Narrow" pitchFamily="34" charset="0"/>
        <a:ea typeface="+mn-ea"/>
        <a:cs typeface="+mn-cs"/>
      </a:defRPr>
    </a:lvl7pPr>
    <a:lvl8pPr marL="3200400" algn="l" defTabSz="914400" rtl="0" eaLnBrk="1" latinLnBrk="0" hangingPunct="1">
      <a:defRPr sz="1200" kern="1200">
        <a:solidFill>
          <a:schemeClr val="tx1"/>
        </a:solidFill>
        <a:latin typeface="Arial Narrow" pitchFamily="34" charset="0"/>
        <a:ea typeface="+mn-ea"/>
        <a:cs typeface="+mn-cs"/>
      </a:defRPr>
    </a:lvl8pPr>
    <a:lvl9pPr marL="3657600" algn="l" defTabSz="914400" rtl="0" eaLnBrk="1" latinLnBrk="0" hangingPunct="1">
      <a:defRPr sz="1200"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379">
          <p15:clr>
            <a:srgbClr val="A4A3A4"/>
          </p15:clr>
        </p15:guide>
        <p15:guide id="2" pos="3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A6DA"/>
    <a:srgbClr val="FFFFFF"/>
    <a:srgbClr val="0000CC"/>
    <a:srgbClr val="052979"/>
    <a:srgbClr val="F0ECEC"/>
    <a:srgbClr val="ECECEC"/>
    <a:srgbClr val="FEE1AC"/>
    <a:srgbClr val="FEE4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4" autoAdjust="0"/>
    <p:restoredTop sz="86102" autoAdjust="0"/>
  </p:normalViewPr>
  <p:slideViewPr>
    <p:cSldViewPr snapToGrid="0" snapToObjects="1">
      <p:cViewPr varScale="1">
        <p:scale>
          <a:sx n="178" d="100"/>
          <a:sy n="178" d="100"/>
        </p:scale>
        <p:origin x="2885" y="130"/>
      </p:cViewPr>
      <p:guideLst>
        <p:guide orient="horz" pos="379"/>
        <p:guide pos="361"/>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11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456" tIns="46728" rIns="93456" bIns="46728" numCol="1" anchor="t" anchorCtr="0" compatLnSpc="1">
            <a:prstTxWarp prst="textNoShape">
              <a:avLst/>
            </a:prstTxWarp>
          </a:bodyPr>
          <a:lstStyle>
            <a:lvl1pPr algn="l" defTabSz="936625">
              <a:lnSpc>
                <a:spcPct val="100000"/>
              </a:lnSpc>
              <a:spcAft>
                <a:spcPct val="0"/>
              </a:spcAft>
              <a:buClrTx/>
              <a:buFontTx/>
              <a:buNone/>
              <a:defRPr>
                <a:latin typeface="Arial" charset="0"/>
              </a:defRPr>
            </a:lvl1pPr>
          </a:lstStyle>
          <a:p>
            <a:pPr>
              <a:defRPr/>
            </a:pPr>
            <a:endParaRPr lang="en-US"/>
          </a:p>
        </p:txBody>
      </p:sp>
      <p:sp>
        <p:nvSpPr>
          <p:cNvPr id="22531" name="Rectangle 3"/>
          <p:cNvSpPr>
            <a:spLocks noGrp="1" noChangeArrowheads="1"/>
          </p:cNvSpPr>
          <p:nvPr>
            <p:ph type="dt" sz="quarter" idx="1"/>
          </p:nvPr>
        </p:nvSpPr>
        <p:spPr bwMode="auto">
          <a:xfrm>
            <a:off x="3981450" y="0"/>
            <a:ext cx="3043238" cy="465138"/>
          </a:xfrm>
          <a:prstGeom prst="rect">
            <a:avLst/>
          </a:prstGeom>
          <a:noFill/>
          <a:ln w="9525">
            <a:noFill/>
            <a:miter lim="800000"/>
            <a:headEnd/>
            <a:tailEnd/>
          </a:ln>
          <a:effectLst/>
        </p:spPr>
        <p:txBody>
          <a:bodyPr vert="horz" wrap="square" lIns="93456" tIns="46728" rIns="93456" bIns="46728" numCol="1" anchor="t" anchorCtr="0" compatLnSpc="1">
            <a:prstTxWarp prst="textNoShape">
              <a:avLst/>
            </a:prstTxWarp>
          </a:bodyPr>
          <a:lstStyle>
            <a:lvl1pPr algn="r" defTabSz="936625">
              <a:lnSpc>
                <a:spcPct val="100000"/>
              </a:lnSpc>
              <a:spcAft>
                <a:spcPct val="0"/>
              </a:spcAft>
              <a:buClrTx/>
              <a:buFontTx/>
              <a:buNone/>
              <a:defRPr>
                <a:latin typeface="Arial" charset="0"/>
              </a:defRPr>
            </a:lvl1pPr>
          </a:lstStyle>
          <a:p>
            <a:pPr>
              <a:defRPr/>
            </a:pPr>
            <a:endParaRPr lang="en-US"/>
          </a:p>
        </p:txBody>
      </p:sp>
      <p:sp>
        <p:nvSpPr>
          <p:cNvPr id="22532" name="Rectangle 4"/>
          <p:cNvSpPr>
            <a:spLocks noGrp="1" noChangeArrowheads="1"/>
          </p:cNvSpPr>
          <p:nvPr>
            <p:ph type="ftr" sz="quarter" idx="2"/>
          </p:nvPr>
        </p:nvSpPr>
        <p:spPr bwMode="auto">
          <a:xfrm>
            <a:off x="0" y="8845550"/>
            <a:ext cx="3043238" cy="465138"/>
          </a:xfrm>
          <a:prstGeom prst="rect">
            <a:avLst/>
          </a:prstGeom>
          <a:noFill/>
          <a:ln w="9525">
            <a:noFill/>
            <a:miter lim="800000"/>
            <a:headEnd/>
            <a:tailEnd/>
          </a:ln>
          <a:effectLst/>
        </p:spPr>
        <p:txBody>
          <a:bodyPr vert="horz" wrap="square" lIns="93456" tIns="46728" rIns="93456" bIns="46728" numCol="1" anchor="b" anchorCtr="0" compatLnSpc="1">
            <a:prstTxWarp prst="textNoShape">
              <a:avLst/>
            </a:prstTxWarp>
          </a:bodyPr>
          <a:lstStyle>
            <a:lvl1pPr algn="l" defTabSz="936625">
              <a:lnSpc>
                <a:spcPct val="100000"/>
              </a:lnSpc>
              <a:spcAft>
                <a:spcPct val="0"/>
              </a:spcAft>
              <a:buClrTx/>
              <a:buFontTx/>
              <a:buNone/>
              <a:defRPr>
                <a:latin typeface="Arial" charset="0"/>
              </a:defRPr>
            </a:lvl1pPr>
          </a:lstStyle>
          <a:p>
            <a:pPr>
              <a:defRPr/>
            </a:pPr>
            <a:endParaRPr lang="en-US"/>
          </a:p>
        </p:txBody>
      </p:sp>
      <p:sp>
        <p:nvSpPr>
          <p:cNvPr id="22533" name="Rectangle 5"/>
          <p:cNvSpPr>
            <a:spLocks noGrp="1" noChangeArrowheads="1"/>
          </p:cNvSpPr>
          <p:nvPr>
            <p:ph type="sldNum" sz="quarter" idx="3"/>
          </p:nvPr>
        </p:nvSpPr>
        <p:spPr bwMode="auto">
          <a:xfrm>
            <a:off x="3981450" y="8845550"/>
            <a:ext cx="3043238" cy="465138"/>
          </a:xfrm>
          <a:prstGeom prst="rect">
            <a:avLst/>
          </a:prstGeom>
          <a:noFill/>
          <a:ln w="9525">
            <a:noFill/>
            <a:miter lim="800000"/>
            <a:headEnd/>
            <a:tailEnd/>
          </a:ln>
          <a:effectLst/>
        </p:spPr>
        <p:txBody>
          <a:bodyPr vert="horz" wrap="square" lIns="93456" tIns="46728" rIns="93456" bIns="46728" numCol="1" anchor="b" anchorCtr="0" compatLnSpc="1">
            <a:prstTxWarp prst="textNoShape">
              <a:avLst/>
            </a:prstTxWarp>
          </a:bodyPr>
          <a:lstStyle>
            <a:lvl1pPr algn="r" defTabSz="936625">
              <a:lnSpc>
                <a:spcPct val="100000"/>
              </a:lnSpc>
              <a:spcAft>
                <a:spcPct val="0"/>
              </a:spcAft>
              <a:buClrTx/>
              <a:buFontTx/>
              <a:buNone/>
              <a:defRPr>
                <a:latin typeface="Arial" charset="0"/>
              </a:defRPr>
            </a:lvl1pPr>
          </a:lstStyle>
          <a:p>
            <a:pPr>
              <a:defRPr/>
            </a:pPr>
            <a:fld id="{5E559006-43CE-41F2-99B9-A7DFF85CD991}" type="slidenum">
              <a:rPr lang="en-US"/>
              <a:pPr>
                <a:defRPr/>
              </a:pPr>
              <a:t>‹#›</a:t>
            </a:fld>
            <a:endParaRPr lang="en-US"/>
          </a:p>
        </p:txBody>
      </p:sp>
    </p:spTree>
    <p:extLst>
      <p:ext uri="{BB962C8B-B14F-4D97-AF65-F5344CB8AC3E}">
        <p14:creationId xmlns:p14="http://schemas.microsoft.com/office/powerpoint/2010/main" val="1960708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43238" cy="465138"/>
          </a:xfrm>
          <a:prstGeom prst="rect">
            <a:avLst/>
          </a:prstGeom>
          <a:noFill/>
          <a:ln w="9525">
            <a:noFill/>
            <a:miter lim="800000"/>
            <a:headEnd/>
            <a:tailEnd/>
          </a:ln>
          <a:effectLst/>
        </p:spPr>
        <p:txBody>
          <a:bodyPr vert="horz" wrap="square" lIns="93456" tIns="46728" rIns="93456" bIns="46728" numCol="1" anchor="t" anchorCtr="0" compatLnSpc="1">
            <a:prstTxWarp prst="textNoShape">
              <a:avLst/>
            </a:prstTxWarp>
          </a:bodyPr>
          <a:lstStyle>
            <a:lvl1pPr algn="l" defTabSz="936625">
              <a:lnSpc>
                <a:spcPct val="100000"/>
              </a:lnSpc>
              <a:spcAft>
                <a:spcPct val="0"/>
              </a:spcAft>
              <a:buClrTx/>
              <a:buFontTx/>
              <a:buNone/>
              <a:defRPr>
                <a:latin typeface="Arial" charset="0"/>
              </a:defRPr>
            </a:lvl1pPr>
          </a:lstStyle>
          <a:p>
            <a:pPr>
              <a:defRPr/>
            </a:pPr>
            <a:endParaRPr lang="en-US"/>
          </a:p>
        </p:txBody>
      </p:sp>
      <p:sp>
        <p:nvSpPr>
          <p:cNvPr id="23555" name="Rectangle 3"/>
          <p:cNvSpPr>
            <a:spLocks noGrp="1" noChangeArrowheads="1"/>
          </p:cNvSpPr>
          <p:nvPr>
            <p:ph type="dt" idx="1"/>
          </p:nvPr>
        </p:nvSpPr>
        <p:spPr bwMode="auto">
          <a:xfrm>
            <a:off x="3981450" y="0"/>
            <a:ext cx="3043238" cy="465138"/>
          </a:xfrm>
          <a:prstGeom prst="rect">
            <a:avLst/>
          </a:prstGeom>
          <a:noFill/>
          <a:ln w="9525">
            <a:noFill/>
            <a:miter lim="800000"/>
            <a:headEnd/>
            <a:tailEnd/>
          </a:ln>
          <a:effectLst/>
        </p:spPr>
        <p:txBody>
          <a:bodyPr vert="horz" wrap="square" lIns="93456" tIns="46728" rIns="93456" bIns="46728" numCol="1" anchor="t" anchorCtr="0" compatLnSpc="1">
            <a:prstTxWarp prst="textNoShape">
              <a:avLst/>
            </a:prstTxWarp>
          </a:bodyPr>
          <a:lstStyle>
            <a:lvl1pPr algn="r" defTabSz="936625">
              <a:lnSpc>
                <a:spcPct val="100000"/>
              </a:lnSpc>
              <a:spcAft>
                <a:spcPct val="0"/>
              </a:spcAft>
              <a:buClrTx/>
              <a:buFontTx/>
              <a:buNone/>
              <a:defRPr>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184275" y="698500"/>
            <a:ext cx="4657725" cy="34925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703263" y="4422775"/>
            <a:ext cx="5619750" cy="4191000"/>
          </a:xfrm>
          <a:prstGeom prst="rect">
            <a:avLst/>
          </a:prstGeom>
          <a:noFill/>
          <a:ln w="9525">
            <a:noFill/>
            <a:miter lim="800000"/>
            <a:headEnd/>
            <a:tailEnd/>
          </a:ln>
          <a:effectLst/>
        </p:spPr>
        <p:txBody>
          <a:bodyPr vert="horz" wrap="square" lIns="93456" tIns="46728" rIns="93456" bIns="4672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3558" name="Rectangle 6"/>
          <p:cNvSpPr>
            <a:spLocks noGrp="1" noChangeArrowheads="1"/>
          </p:cNvSpPr>
          <p:nvPr>
            <p:ph type="ftr" sz="quarter" idx="4"/>
          </p:nvPr>
        </p:nvSpPr>
        <p:spPr bwMode="auto">
          <a:xfrm>
            <a:off x="0" y="8845550"/>
            <a:ext cx="3043238" cy="465138"/>
          </a:xfrm>
          <a:prstGeom prst="rect">
            <a:avLst/>
          </a:prstGeom>
          <a:noFill/>
          <a:ln w="9525">
            <a:noFill/>
            <a:miter lim="800000"/>
            <a:headEnd/>
            <a:tailEnd/>
          </a:ln>
          <a:effectLst/>
        </p:spPr>
        <p:txBody>
          <a:bodyPr vert="horz" wrap="square" lIns="93456" tIns="46728" rIns="93456" bIns="46728" numCol="1" anchor="b" anchorCtr="0" compatLnSpc="1">
            <a:prstTxWarp prst="textNoShape">
              <a:avLst/>
            </a:prstTxWarp>
          </a:bodyPr>
          <a:lstStyle>
            <a:lvl1pPr algn="l" defTabSz="936625">
              <a:lnSpc>
                <a:spcPct val="100000"/>
              </a:lnSpc>
              <a:spcAft>
                <a:spcPct val="0"/>
              </a:spcAft>
              <a:buClrTx/>
              <a:buFontTx/>
              <a:buNone/>
              <a:defRPr>
                <a:latin typeface="Arial" charset="0"/>
              </a:defRPr>
            </a:lvl1pPr>
          </a:lstStyle>
          <a:p>
            <a:pPr>
              <a:defRPr/>
            </a:pPr>
            <a:endParaRPr lang="en-US"/>
          </a:p>
        </p:txBody>
      </p:sp>
      <p:sp>
        <p:nvSpPr>
          <p:cNvPr id="23559" name="Rectangle 7"/>
          <p:cNvSpPr>
            <a:spLocks noGrp="1" noChangeArrowheads="1"/>
          </p:cNvSpPr>
          <p:nvPr>
            <p:ph type="sldNum" sz="quarter" idx="5"/>
          </p:nvPr>
        </p:nvSpPr>
        <p:spPr bwMode="auto">
          <a:xfrm>
            <a:off x="3981450" y="8845550"/>
            <a:ext cx="3043238" cy="465138"/>
          </a:xfrm>
          <a:prstGeom prst="rect">
            <a:avLst/>
          </a:prstGeom>
          <a:noFill/>
          <a:ln w="9525">
            <a:noFill/>
            <a:miter lim="800000"/>
            <a:headEnd/>
            <a:tailEnd/>
          </a:ln>
          <a:effectLst/>
        </p:spPr>
        <p:txBody>
          <a:bodyPr vert="horz" wrap="square" lIns="93456" tIns="46728" rIns="93456" bIns="46728" numCol="1" anchor="b" anchorCtr="0" compatLnSpc="1">
            <a:prstTxWarp prst="textNoShape">
              <a:avLst/>
            </a:prstTxWarp>
          </a:bodyPr>
          <a:lstStyle>
            <a:lvl1pPr algn="r" defTabSz="936625">
              <a:lnSpc>
                <a:spcPct val="100000"/>
              </a:lnSpc>
              <a:spcAft>
                <a:spcPct val="0"/>
              </a:spcAft>
              <a:buClrTx/>
              <a:buFontTx/>
              <a:buNone/>
              <a:defRPr>
                <a:latin typeface="Arial" charset="0"/>
              </a:defRPr>
            </a:lvl1pPr>
          </a:lstStyle>
          <a:p>
            <a:pPr>
              <a:defRPr/>
            </a:pPr>
            <a:fld id="{8B4A0AC4-6533-44F2-BBC2-0EADEEC3E063}" type="slidenum">
              <a:rPr lang="en-US"/>
              <a:pPr>
                <a:defRPr/>
              </a:pPr>
              <a:t>‹#›</a:t>
            </a:fld>
            <a:endParaRPr lang="en-US"/>
          </a:p>
        </p:txBody>
      </p:sp>
    </p:spTree>
    <p:extLst>
      <p:ext uri="{BB962C8B-B14F-4D97-AF65-F5344CB8AC3E}">
        <p14:creationId xmlns:p14="http://schemas.microsoft.com/office/powerpoint/2010/main" val="36495140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rials.jdrf.org/patient/index.cf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Note: On a number of slides I use the slide notes to describe what appears on the slide.</a:t>
            </a:r>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1</a:t>
            </a:fld>
            <a:endParaRPr lang="en-US" smtClean="0">
              <a:latin typeface="Arial" charset="0"/>
            </a:endParaRPr>
          </a:p>
        </p:txBody>
      </p:sp>
    </p:spTree>
    <p:extLst>
      <p:ext uri="{BB962C8B-B14F-4D97-AF65-F5344CB8AC3E}">
        <p14:creationId xmlns:p14="http://schemas.microsoft.com/office/powerpoint/2010/main" val="3254434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99B59E2D-DEF8-47EB-A86A-C26E4922A4AD}" type="slidenum">
              <a:rPr lang="en-US" smtClean="0">
                <a:latin typeface="Arial" charset="0"/>
              </a:rPr>
              <a:pPr eaLnBrk="1" hangingPunct="1"/>
              <a:t>10</a:t>
            </a:fld>
            <a:endParaRPr lang="en-US" smtClean="0">
              <a:latin typeface="Arial" charset="0"/>
            </a:endParaRPr>
          </a:p>
        </p:txBody>
      </p:sp>
      <p:sp>
        <p:nvSpPr>
          <p:cNvPr id="38915" name="Rectangle 2"/>
          <p:cNvSpPr>
            <a:spLocks noGrp="1" noRot="1" noChangeAspect="1" noChangeArrowheads="1" noTextEdit="1"/>
          </p:cNvSpPr>
          <p:nvPr>
            <p:ph type="sldImg"/>
          </p:nvPr>
        </p:nvSpPr>
        <p:spPr>
          <a:xfrm>
            <a:off x="1185863" y="698500"/>
            <a:ext cx="4654550" cy="3490913"/>
          </a:xfrm>
          <a:ln/>
        </p:spPr>
      </p:sp>
      <p:sp>
        <p:nvSpPr>
          <p:cNvPr id="38916"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 previous two slides show a reporting dashboard. This was the prototype UI for configuring automated delivery of reports. (I did this simple screen to explain to the business</a:t>
            </a:r>
            <a:r>
              <a:rPr lang="en-US" baseline="0" dirty="0" smtClean="0"/>
              <a:t> executives how it would work and the benefits, I then reviewed this with the development team who turned it into a functioning module.)</a:t>
            </a:r>
            <a:endParaRPr lang="en-CA" dirty="0" smtClean="0"/>
          </a:p>
        </p:txBody>
      </p:sp>
    </p:spTree>
    <p:extLst>
      <p:ext uri="{BB962C8B-B14F-4D97-AF65-F5344CB8AC3E}">
        <p14:creationId xmlns:p14="http://schemas.microsoft.com/office/powerpoint/2010/main" val="944563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C4D7E422-5D00-4E78-B76D-B57188EA999D}" type="slidenum">
              <a:rPr lang="en-US" smtClean="0">
                <a:latin typeface="Arial" charset="0"/>
              </a:rPr>
              <a:pPr eaLnBrk="1" hangingPunct="1"/>
              <a:t>11</a:t>
            </a:fld>
            <a:endParaRPr lang="en-US" smtClean="0">
              <a:latin typeface="Arial" charset="0"/>
            </a:endParaRPr>
          </a:p>
        </p:txBody>
      </p:sp>
      <p:sp>
        <p:nvSpPr>
          <p:cNvPr id="39939" name="Rectangle 2"/>
          <p:cNvSpPr>
            <a:spLocks noGrp="1" noRot="1" noChangeAspect="1" noChangeArrowheads="1" noTextEdit="1"/>
          </p:cNvSpPr>
          <p:nvPr>
            <p:ph type="sldImg"/>
          </p:nvPr>
        </p:nvSpPr>
        <p:spPr>
          <a:xfrm>
            <a:off x="1185863" y="698500"/>
            <a:ext cx="4654550" cy="3490913"/>
          </a:xfrm>
          <a:ln/>
        </p:spPr>
      </p:sp>
      <p:sp>
        <p:nvSpPr>
          <p:cNvPr id="39940"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The top right image is a data-mining tool designed for a novice user. It is best to see it in action to appreciate that a casual user with no technical or prior analytics experience can do relatively sophisticated data mining without any instruction.</a:t>
            </a:r>
          </a:p>
          <a:p>
            <a:pPr eaLnBrk="1" hangingPunct="1"/>
            <a:endParaRPr lang="en-US" smtClean="0"/>
          </a:p>
          <a:p>
            <a:pPr eaLnBrk="1" hangingPunct="1"/>
            <a:r>
              <a:rPr lang="en-US" smtClean="0"/>
              <a:t>The bottom-left image is an Excel report generated from the data mining tool.</a:t>
            </a:r>
          </a:p>
          <a:p>
            <a:pPr eaLnBrk="1" hangingPunct="1"/>
            <a:endParaRPr lang="en-US" smtClean="0"/>
          </a:p>
          <a:p>
            <a:pPr eaLnBrk="1" hangingPunct="1"/>
            <a:r>
              <a:rPr lang="en-US" smtClean="0"/>
              <a:t>The following slide provides another example of the data mining tool.</a:t>
            </a:r>
            <a:endParaRPr lang="en-CA" smtClean="0"/>
          </a:p>
        </p:txBody>
      </p:sp>
    </p:spTree>
    <p:extLst>
      <p:ext uri="{BB962C8B-B14F-4D97-AF65-F5344CB8AC3E}">
        <p14:creationId xmlns:p14="http://schemas.microsoft.com/office/powerpoint/2010/main" val="1338424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4B6617DF-B40E-40C5-A13F-54D0431BD141}" type="slidenum">
              <a:rPr lang="en-US" smtClean="0">
                <a:latin typeface="Arial" charset="0"/>
              </a:rPr>
              <a:pPr eaLnBrk="1" hangingPunct="1"/>
              <a:t>12</a:t>
            </a:fld>
            <a:endParaRPr lang="en-US" smtClean="0">
              <a:latin typeface="Arial" charset="0"/>
            </a:endParaRPr>
          </a:p>
        </p:txBody>
      </p:sp>
      <p:sp>
        <p:nvSpPr>
          <p:cNvPr id="40963" name="Rectangle 2"/>
          <p:cNvSpPr>
            <a:spLocks noGrp="1" noRot="1" noChangeAspect="1" noChangeArrowheads="1" noTextEdit="1"/>
          </p:cNvSpPr>
          <p:nvPr>
            <p:ph type="sldImg"/>
          </p:nvPr>
        </p:nvSpPr>
        <p:spPr>
          <a:xfrm>
            <a:off x="1185863" y="698500"/>
            <a:ext cx="4654550" cy="3490913"/>
          </a:xfrm>
          <a:ln/>
        </p:spPr>
      </p:sp>
      <p:sp>
        <p:nvSpPr>
          <p:cNvPr id="40964"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535197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13</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1427263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FEDF8D52-D30F-49DA-B9C9-E92D6D9228D0}" type="slidenum">
              <a:rPr lang="en-US" smtClean="0">
                <a:latin typeface="Arial" charset="0"/>
              </a:rPr>
              <a:pPr eaLnBrk="1" hangingPunct="1"/>
              <a:t>14</a:t>
            </a:fld>
            <a:endParaRPr lang="en-US" smtClean="0">
              <a:latin typeface="Arial" charset="0"/>
            </a:endParaRPr>
          </a:p>
        </p:txBody>
      </p:sp>
      <p:sp>
        <p:nvSpPr>
          <p:cNvPr id="43011" name="Rectangle 2"/>
          <p:cNvSpPr>
            <a:spLocks noGrp="1" noRot="1" noChangeAspect="1" noChangeArrowheads="1" noTextEdit="1"/>
          </p:cNvSpPr>
          <p:nvPr>
            <p:ph type="sldImg"/>
          </p:nvPr>
        </p:nvSpPr>
        <p:spPr>
          <a:xfrm>
            <a:off x="1185863" y="698500"/>
            <a:ext cx="4654550" cy="3490913"/>
          </a:xfrm>
          <a:ln/>
        </p:spPr>
      </p:sp>
      <p:sp>
        <p:nvSpPr>
          <p:cNvPr id="43012"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18331931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3891E8EF-65F6-46FD-9FC6-FB2E0A855859}" type="slidenum">
              <a:rPr lang="en-US" smtClean="0">
                <a:latin typeface="Arial" charset="0"/>
              </a:rPr>
              <a:pPr eaLnBrk="1" hangingPunct="1"/>
              <a:t>15</a:t>
            </a:fld>
            <a:endParaRPr lang="en-US" smtClean="0">
              <a:latin typeface="Arial" charset="0"/>
            </a:endParaRPr>
          </a:p>
        </p:txBody>
      </p:sp>
      <p:sp>
        <p:nvSpPr>
          <p:cNvPr id="44035" name="Rectangle 2"/>
          <p:cNvSpPr>
            <a:spLocks noGrp="1" noRot="1" noChangeAspect="1" noChangeArrowheads="1" noTextEdit="1"/>
          </p:cNvSpPr>
          <p:nvPr>
            <p:ph type="sldImg"/>
          </p:nvPr>
        </p:nvSpPr>
        <p:spPr>
          <a:xfrm>
            <a:off x="1185863" y="698500"/>
            <a:ext cx="4654550" cy="3490913"/>
          </a:xfrm>
          <a:ln/>
        </p:spPr>
      </p:sp>
      <p:sp>
        <p:nvSpPr>
          <p:cNvPr id="44036"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This and the following slides show another physician loyalty portal. This system was also commission to fend off a new entrant. The incumbent drug had high toxicity and therefore lab management and trending was important. This portal revolved around retrieving lab results (both automatically and by fax) and storing the values in a database so that patient LFT (Liver Function Tests) could be trended over time.</a:t>
            </a:r>
            <a:endParaRPr lang="en-CA" dirty="0" smtClean="0"/>
          </a:p>
        </p:txBody>
      </p:sp>
    </p:spTree>
    <p:extLst>
      <p:ext uri="{BB962C8B-B14F-4D97-AF65-F5344CB8AC3E}">
        <p14:creationId xmlns:p14="http://schemas.microsoft.com/office/powerpoint/2010/main" val="391484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442399D6-5031-4347-9C0A-D3416E03DCDD}" type="slidenum">
              <a:rPr lang="en-US" smtClean="0">
                <a:latin typeface="Arial" charset="0"/>
              </a:rPr>
              <a:pPr eaLnBrk="1" hangingPunct="1"/>
              <a:t>16</a:t>
            </a:fld>
            <a:endParaRPr lang="en-US" smtClean="0">
              <a:latin typeface="Arial" charset="0"/>
            </a:endParaRPr>
          </a:p>
        </p:txBody>
      </p:sp>
      <p:sp>
        <p:nvSpPr>
          <p:cNvPr id="45059" name="Rectangle 2"/>
          <p:cNvSpPr>
            <a:spLocks noGrp="1" noRot="1" noChangeAspect="1" noChangeArrowheads="1" noTextEdit="1"/>
          </p:cNvSpPr>
          <p:nvPr>
            <p:ph type="sldImg"/>
          </p:nvPr>
        </p:nvSpPr>
        <p:spPr>
          <a:xfrm>
            <a:off x="1185863" y="698500"/>
            <a:ext cx="4654550" cy="3490913"/>
          </a:xfrm>
          <a:ln/>
        </p:spPr>
      </p:sp>
      <p:sp>
        <p:nvSpPr>
          <p:cNvPr id="45060"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Recent results</a:t>
            </a:r>
            <a:r>
              <a:rPr lang="en-CA" baseline="0" dirty="0" smtClean="0"/>
              <a:t> with a value of “N” (normal) are reviewed by the specialists’ admin staff. The specialist need only review “CS” (clinically significant) and “NCS” (not clinically significant). This is a huge time-saver. That and the fact that lab trends are visible and the ability to share patient profiles with colleagues when the specialist is unavailable turned this into an indispensable tool for the specialists. </a:t>
            </a:r>
            <a:endParaRPr lang="en-CA" dirty="0" smtClean="0"/>
          </a:p>
        </p:txBody>
      </p:sp>
    </p:spTree>
    <p:extLst>
      <p:ext uri="{BB962C8B-B14F-4D97-AF65-F5344CB8AC3E}">
        <p14:creationId xmlns:p14="http://schemas.microsoft.com/office/powerpoint/2010/main" val="116554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D32162F9-E322-469A-8AA4-6A474488886E}" type="slidenum">
              <a:rPr lang="en-US" smtClean="0">
                <a:latin typeface="Arial" charset="0"/>
              </a:rPr>
              <a:pPr eaLnBrk="1" hangingPunct="1"/>
              <a:t>17</a:t>
            </a:fld>
            <a:endParaRPr lang="en-US" smtClean="0">
              <a:latin typeface="Arial" charset="0"/>
            </a:endParaRPr>
          </a:p>
        </p:txBody>
      </p:sp>
      <p:sp>
        <p:nvSpPr>
          <p:cNvPr id="46083" name="Rectangle 2"/>
          <p:cNvSpPr>
            <a:spLocks noGrp="1" noRot="1" noChangeAspect="1" noChangeArrowheads="1" noTextEdit="1"/>
          </p:cNvSpPr>
          <p:nvPr>
            <p:ph type="sldImg"/>
          </p:nvPr>
        </p:nvSpPr>
        <p:spPr>
          <a:xfrm>
            <a:off x="1185863" y="698500"/>
            <a:ext cx="4654550" cy="3490913"/>
          </a:xfrm>
          <a:ln/>
        </p:spPr>
      </p:sp>
      <p:sp>
        <p:nvSpPr>
          <p:cNvPr id="46084"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I architected/designed/managed the overall project. I coded the client-side fax (lab results) viewer above.</a:t>
            </a:r>
            <a:endParaRPr lang="en-CA" smtClean="0"/>
          </a:p>
        </p:txBody>
      </p:sp>
    </p:spTree>
    <p:extLst>
      <p:ext uri="{BB962C8B-B14F-4D97-AF65-F5344CB8AC3E}">
        <p14:creationId xmlns:p14="http://schemas.microsoft.com/office/powerpoint/2010/main" val="3740647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99B5E84B-86DE-4A9F-9008-8BB6D079D620}" type="slidenum">
              <a:rPr lang="en-US" smtClean="0">
                <a:latin typeface="Arial" charset="0"/>
              </a:rPr>
              <a:pPr eaLnBrk="1" hangingPunct="1"/>
              <a:t>18</a:t>
            </a:fld>
            <a:endParaRPr lang="en-US" smtClean="0">
              <a:latin typeface="Arial" charset="0"/>
            </a:endParaRPr>
          </a:p>
        </p:txBody>
      </p:sp>
      <p:sp>
        <p:nvSpPr>
          <p:cNvPr id="47107" name="Rectangle 2"/>
          <p:cNvSpPr>
            <a:spLocks noGrp="1" noRot="1" noChangeAspect="1" noChangeArrowheads="1" noTextEdit="1"/>
          </p:cNvSpPr>
          <p:nvPr>
            <p:ph type="sldImg"/>
          </p:nvPr>
        </p:nvSpPr>
        <p:spPr>
          <a:xfrm>
            <a:off x="1185863" y="698500"/>
            <a:ext cx="4654550" cy="3490913"/>
          </a:xfrm>
          <a:ln/>
        </p:spPr>
      </p:sp>
      <p:sp>
        <p:nvSpPr>
          <p:cNvPr id="4710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19815985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F9317341-5E67-4057-9C5F-AB003EAC51DF}" type="slidenum">
              <a:rPr lang="en-US" smtClean="0">
                <a:latin typeface="Arial" charset="0"/>
              </a:rPr>
              <a:pPr eaLnBrk="1" hangingPunct="1"/>
              <a:t>19</a:t>
            </a:fld>
            <a:endParaRPr lang="en-US" smtClean="0">
              <a:latin typeface="Arial" charset="0"/>
            </a:endParaRPr>
          </a:p>
        </p:txBody>
      </p:sp>
      <p:sp>
        <p:nvSpPr>
          <p:cNvPr id="48131" name="Rectangle 2"/>
          <p:cNvSpPr>
            <a:spLocks noGrp="1" noRot="1" noChangeAspect="1" noChangeArrowheads="1" noTextEdit="1"/>
          </p:cNvSpPr>
          <p:nvPr>
            <p:ph type="sldImg"/>
          </p:nvPr>
        </p:nvSpPr>
        <p:spPr>
          <a:xfrm>
            <a:off x="1185863" y="698500"/>
            <a:ext cx="4654550" cy="3490913"/>
          </a:xfrm>
          <a:ln/>
        </p:spPr>
      </p:sp>
      <p:sp>
        <p:nvSpPr>
          <p:cNvPr id="48132"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In 2003 I built a TMS (Trial Management System). It started simple and grew quite complex. We (McKesson) considered commercializing it but decided it was a valuable strategic differentiator.</a:t>
            </a:r>
            <a:endParaRPr lang="en-CA" dirty="0" smtClean="0"/>
          </a:p>
        </p:txBody>
      </p:sp>
    </p:spTree>
    <p:extLst>
      <p:ext uri="{BB962C8B-B14F-4D97-AF65-F5344CB8AC3E}">
        <p14:creationId xmlns:p14="http://schemas.microsoft.com/office/powerpoint/2010/main" val="155024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CE69D314-268E-4553-B4FF-DB12B1B19AA8}" type="slidenum">
              <a:rPr lang="en-US" smtClean="0">
                <a:latin typeface="Arial" charset="0"/>
              </a:rPr>
              <a:pPr eaLnBrk="1" hangingPunct="1"/>
              <a:t>2</a:t>
            </a:fld>
            <a:endParaRPr lang="en-US" smtClean="0">
              <a:latin typeface="Arial"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STS (Specialty Technology Solutions) was my division at McKesson. I created this presentation as a sales aid for our portal solutions.</a:t>
            </a:r>
          </a:p>
          <a:p>
            <a:pPr eaLnBrk="1" hangingPunct="1"/>
            <a:endParaRPr lang="en-US" dirty="0" smtClean="0"/>
          </a:p>
          <a:p>
            <a:pPr eaLnBrk="1" hangingPunct="1"/>
            <a:r>
              <a:rPr lang="en-US" dirty="0" smtClean="0"/>
              <a:t>I have modified the original presentation to be appropriate to focus on my work. I have removed slides of products where I did not play a significant role.</a:t>
            </a:r>
            <a:endParaRPr lang="en-CA" dirty="0" smtClean="0"/>
          </a:p>
        </p:txBody>
      </p:sp>
    </p:spTree>
    <p:extLst>
      <p:ext uri="{BB962C8B-B14F-4D97-AF65-F5344CB8AC3E}">
        <p14:creationId xmlns:p14="http://schemas.microsoft.com/office/powerpoint/2010/main" val="445019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D4469B65-8DBA-4F35-BAE1-78E8C15F777B}" type="slidenum">
              <a:rPr lang="en-US" smtClean="0">
                <a:latin typeface="Arial" charset="0"/>
              </a:rPr>
              <a:pPr eaLnBrk="1" hangingPunct="1"/>
              <a:t>20</a:t>
            </a:fld>
            <a:endParaRPr lang="en-US" smtClean="0">
              <a:latin typeface="Arial" charset="0"/>
            </a:endParaRPr>
          </a:p>
        </p:txBody>
      </p:sp>
      <p:sp>
        <p:nvSpPr>
          <p:cNvPr id="49155" name="Rectangle 2"/>
          <p:cNvSpPr>
            <a:spLocks noGrp="1" noRot="1" noChangeAspect="1" noChangeArrowheads="1" noTextEdit="1"/>
          </p:cNvSpPr>
          <p:nvPr>
            <p:ph type="sldImg"/>
          </p:nvPr>
        </p:nvSpPr>
        <p:spPr>
          <a:xfrm>
            <a:off x="1185863" y="698500"/>
            <a:ext cx="4654550" cy="3490913"/>
          </a:xfrm>
          <a:ln/>
        </p:spPr>
      </p:sp>
      <p:sp>
        <p:nvSpPr>
          <p:cNvPr id="49156"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The TMS payment reports. Payment management was a significant issue, we were</a:t>
            </a:r>
            <a:r>
              <a:rPr lang="en-US" baseline="0" dirty="0" smtClean="0"/>
              <a:t> </a:t>
            </a:r>
            <a:r>
              <a:rPr lang="en-US" dirty="0" smtClean="0"/>
              <a:t>processing over $9M across tens of thousands of </a:t>
            </a:r>
            <a:r>
              <a:rPr lang="en-US" dirty="0" err="1" smtClean="0"/>
              <a:t>honouraria</a:t>
            </a:r>
            <a:r>
              <a:rPr lang="en-US" dirty="0" smtClean="0"/>
              <a:t> </a:t>
            </a:r>
            <a:r>
              <a:rPr lang="en-US" dirty="0" err="1" smtClean="0"/>
              <a:t>cheques</a:t>
            </a:r>
            <a:r>
              <a:rPr lang="en-US" dirty="0" smtClean="0"/>
              <a:t> a year. We were holding millions of dollars in trust accounts.</a:t>
            </a:r>
            <a:endParaRPr lang="en-CA" dirty="0" smtClean="0"/>
          </a:p>
        </p:txBody>
      </p:sp>
    </p:spTree>
    <p:extLst>
      <p:ext uri="{BB962C8B-B14F-4D97-AF65-F5344CB8AC3E}">
        <p14:creationId xmlns:p14="http://schemas.microsoft.com/office/powerpoint/2010/main" val="1890736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21</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The following several</a:t>
            </a:r>
            <a:r>
              <a:rPr lang="en-CA" baseline="0" dirty="0" smtClean="0"/>
              <a:t> slides show “ECLIPSE”, a commercial CDMS/TMS/REMS platform I built at McKesson.</a:t>
            </a:r>
          </a:p>
          <a:p>
            <a:pPr eaLnBrk="1" hangingPunct="1"/>
            <a:endParaRPr lang="en-CA" dirty="0" smtClean="0"/>
          </a:p>
          <a:p>
            <a:pPr eaLnBrk="1" hangingPunct="1"/>
            <a:r>
              <a:rPr lang="en-CA" dirty="0" smtClean="0"/>
              <a:t>The ECLIPSE CSS allowed a trial sponsor to “skin” the system according to their corporate brand. These slides</a:t>
            </a:r>
            <a:r>
              <a:rPr lang="en-CA" baseline="0" dirty="0" smtClean="0"/>
              <a:t> show the generic skin.</a:t>
            </a:r>
            <a:endParaRPr lang="en-CA" dirty="0" smtClean="0"/>
          </a:p>
        </p:txBody>
      </p:sp>
    </p:spTree>
    <p:extLst>
      <p:ext uri="{BB962C8B-B14F-4D97-AF65-F5344CB8AC3E}">
        <p14:creationId xmlns:p14="http://schemas.microsoft.com/office/powerpoint/2010/main" val="2825646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22</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Eclipse was designed and built in 2005. Compare the UX with alternatives, particularly the market leader Oracle Clinical.</a:t>
            </a:r>
          </a:p>
          <a:p>
            <a:pPr marL="0" marR="0" indent="0" algn="l" defTabSz="914400" rtl="0" eaLnBrk="1" fontAlgn="base" latinLnBrk="0" hangingPunct="1">
              <a:lnSpc>
                <a:spcPct val="100000"/>
              </a:lnSpc>
              <a:spcBef>
                <a:spcPct val="30000"/>
              </a:spcBef>
              <a:spcAft>
                <a:spcPct val="0"/>
              </a:spcAft>
              <a:buClrTx/>
              <a:buSzTx/>
              <a:buFontTx/>
              <a:buNone/>
              <a:tabLst/>
              <a:defRPr/>
            </a:pPr>
            <a:r>
              <a:rPr lang="en-CA" baseline="0" dirty="0" smtClean="0"/>
              <a:t>Compliance with GCP (~ISO 13485), 21-CFR Part 11, GAMP, </a:t>
            </a:r>
            <a:r>
              <a:rPr lang="en-CA" baseline="0" dirty="0" err="1" smtClean="0"/>
              <a:t>SOx</a:t>
            </a:r>
            <a:r>
              <a:rPr lang="en-CA" baseline="0" dirty="0" smtClean="0"/>
              <a:t>, PCI</a:t>
            </a:r>
          </a:p>
          <a:p>
            <a:pPr eaLnBrk="1" hangingPunct="1"/>
            <a:r>
              <a:rPr lang="en-CA" dirty="0" smtClean="0"/>
              <a:t>Development methodology: Meteorite (a combination of SWEBOK</a:t>
            </a:r>
            <a:r>
              <a:rPr lang="en-CA" baseline="0" dirty="0" smtClean="0"/>
              <a:t> and McKesson’s own methodology tweaked for specific</a:t>
            </a:r>
            <a:r>
              <a:rPr lang="en-CA" dirty="0" smtClean="0"/>
              <a:t> GCP/21CFR</a:t>
            </a:r>
            <a:r>
              <a:rPr lang="en-CA" baseline="0" dirty="0" smtClean="0"/>
              <a:t> Part11 compliance)</a:t>
            </a:r>
            <a:endParaRPr lang="en-CA" dirty="0" smtClean="0"/>
          </a:p>
        </p:txBody>
      </p:sp>
    </p:spTree>
    <p:extLst>
      <p:ext uri="{BB962C8B-B14F-4D97-AF65-F5344CB8AC3E}">
        <p14:creationId xmlns:p14="http://schemas.microsoft.com/office/powerpoint/2010/main" val="113406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23</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eaLnBrk="1" hangingPunct="1">
              <a:buAutoNum type="arabicPeriod"/>
            </a:pPr>
            <a:r>
              <a:rPr lang="en-CA" dirty="0" smtClean="0"/>
              <a:t>Case book / CRF (Case Report Form) management for a given patient with sophisticated workflow (GUI</a:t>
            </a:r>
            <a:r>
              <a:rPr lang="en-CA" baseline="0" dirty="0" smtClean="0"/>
              <a:t> </a:t>
            </a:r>
            <a:r>
              <a:rPr lang="en-CA" dirty="0" smtClean="0"/>
              <a:t>designer not shown).</a:t>
            </a:r>
          </a:p>
          <a:p>
            <a:pPr marL="228600" indent="-228600" eaLnBrk="1" hangingPunct="1">
              <a:buAutoNum type="arabicPeriod"/>
            </a:pPr>
            <a:r>
              <a:rPr lang="en-CA" dirty="0" smtClean="0"/>
              <a:t>Dynamic forms (validated, optional double data entry, in-line queries, audit log</a:t>
            </a:r>
            <a:r>
              <a:rPr lang="en-CA" baseline="0" dirty="0" smtClean="0"/>
              <a:t> with edit notes, single-field/multivariate/and multi-form data validation with soft and hard rules, modular controls – later versions included image maps and photos, contextual help,…)</a:t>
            </a:r>
          </a:p>
          <a:p>
            <a:pPr marL="0" indent="0" eaLnBrk="1" hangingPunct="1">
              <a:buNone/>
            </a:pPr>
            <a:r>
              <a:rPr lang="en-CA" baseline="0" dirty="0" smtClean="0"/>
              <a:t>The elegant UI belies the very complex architecture.</a:t>
            </a:r>
            <a:endParaRPr lang="en-CA" dirty="0" smtClean="0"/>
          </a:p>
        </p:txBody>
      </p:sp>
    </p:spTree>
    <p:extLst>
      <p:ext uri="{BB962C8B-B14F-4D97-AF65-F5344CB8AC3E}">
        <p14:creationId xmlns:p14="http://schemas.microsoft.com/office/powerpoint/2010/main" val="1288943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24</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en-CA" dirty="0" smtClean="0"/>
              <a:t>Query management. (Queries are the formal means by which integrity in clinical trials data is kept at the highest</a:t>
            </a:r>
            <a:r>
              <a:rPr lang="en-CA" baseline="0" dirty="0" smtClean="0"/>
              <a:t> possible level.) In the above example “Ethnicity” was left blank. Before the form could be locked, the physician would either need to enter the value or explain why they left it blank.</a:t>
            </a:r>
            <a:endParaRPr lang="en-CA" dirty="0" smtClean="0"/>
          </a:p>
        </p:txBody>
      </p:sp>
    </p:spTree>
    <p:extLst>
      <p:ext uri="{BB962C8B-B14F-4D97-AF65-F5344CB8AC3E}">
        <p14:creationId xmlns:p14="http://schemas.microsoft.com/office/powerpoint/2010/main" val="1101982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2CA3D52A-AEE4-4D2E-9A8E-50B3A730AC8A}" type="slidenum">
              <a:rPr lang="en-US" smtClean="0">
                <a:latin typeface="Arial" charset="0"/>
              </a:rPr>
              <a:pPr eaLnBrk="1" hangingPunct="1"/>
              <a:t>25</a:t>
            </a:fld>
            <a:endParaRPr lang="en-US" smtClean="0">
              <a:latin typeface="Arial" charset="0"/>
            </a:endParaRPr>
          </a:p>
        </p:txBody>
      </p:sp>
      <p:sp>
        <p:nvSpPr>
          <p:cNvPr id="41987" name="Rectangle 2"/>
          <p:cNvSpPr>
            <a:spLocks noGrp="1" noRot="1" noChangeAspect="1" noChangeArrowheads="1" noTextEdit="1"/>
          </p:cNvSpPr>
          <p:nvPr>
            <p:ph type="sldImg"/>
          </p:nvPr>
        </p:nvSpPr>
        <p:spPr>
          <a:xfrm>
            <a:off x="1185863" y="698500"/>
            <a:ext cx="4654550" cy="3490913"/>
          </a:xfrm>
          <a:ln/>
        </p:spPr>
      </p:sp>
      <p:sp>
        <p:nvSpPr>
          <p:cNvPr id="4198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eaLnBrk="1" hangingPunct="1">
              <a:buNone/>
            </a:pPr>
            <a:r>
              <a:rPr lang="en-CA" dirty="0" smtClean="0"/>
              <a:t>Visual audit log:</a:t>
            </a:r>
          </a:p>
          <a:p>
            <a:pPr marL="228600" indent="-228600" eaLnBrk="1" hangingPunct="1">
              <a:buAutoNum type="arabicPeriod"/>
            </a:pPr>
            <a:r>
              <a:rPr lang="en-CA" dirty="0" smtClean="0"/>
              <a:t>List of all CRFs</a:t>
            </a:r>
          </a:p>
          <a:p>
            <a:pPr marL="228600" indent="-228600" eaLnBrk="1" hangingPunct="1">
              <a:buAutoNum type="arabicPeriod"/>
            </a:pPr>
            <a:r>
              <a:rPr lang="en-CA" dirty="0" smtClean="0"/>
              <a:t>The visual change-history</a:t>
            </a:r>
            <a:r>
              <a:rPr lang="en-CA" baseline="0" dirty="0" smtClean="0"/>
              <a:t> of a given CRF. (This was a unique feature and loved by auditors.)</a:t>
            </a:r>
            <a:endParaRPr lang="en-CA" dirty="0" smtClean="0"/>
          </a:p>
        </p:txBody>
      </p:sp>
    </p:spTree>
    <p:extLst>
      <p:ext uri="{BB962C8B-B14F-4D97-AF65-F5344CB8AC3E}">
        <p14:creationId xmlns:p14="http://schemas.microsoft.com/office/powerpoint/2010/main" val="398974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This report was available to all staff to give them insight into IT and project status.</a:t>
            </a:r>
            <a:endParaRPr lang="en-CA"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080A1BA4-DBD1-4E94-977C-7B28FBCD7E0F}" type="slidenum">
              <a:rPr lang="en-US" smtClean="0">
                <a:latin typeface="Arial" charset="0"/>
              </a:rPr>
              <a:pPr eaLnBrk="1" hangingPunct="1"/>
              <a:t>27</a:t>
            </a:fld>
            <a:endParaRPr lang="en-US" smtClean="0">
              <a:latin typeface="Arial" charset="0"/>
            </a:endParaRPr>
          </a:p>
        </p:txBody>
      </p:sp>
    </p:spTree>
    <p:extLst>
      <p:ext uri="{BB962C8B-B14F-4D97-AF65-F5344CB8AC3E}">
        <p14:creationId xmlns:p14="http://schemas.microsoft.com/office/powerpoint/2010/main" val="3363022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These sites were created for 800x600 displays in the pre-high speed Internet era. Netscape was the dominant browser and you can see in the graphics of the Music Depot that I squeezed every last byte out for efficient traversal across the typical 28.8baud modems of that era. Both sites were programmed in ASP (classic) with SQL server. </a:t>
            </a:r>
            <a:r>
              <a:rPr lang="en-US" dirty="0" err="1" smtClean="0"/>
              <a:t>LiveScript</a:t>
            </a:r>
            <a:r>
              <a:rPr lang="en-US" dirty="0" smtClean="0"/>
              <a:t> (a.k.a. JavaScript) was just emerging at the time and was implemented in CCLI. The Music Depot was so avant-garde that when the wholesaler saw the completed site they pulled out as they immediately saw this as a threat to their traditional sales channel.</a:t>
            </a:r>
            <a:endParaRPr lang="en-CA" dirty="0" smtClean="0"/>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A702D113-2AFD-452F-A66F-845E0024949F}" type="slidenum">
              <a:rPr lang="en-US" smtClean="0">
                <a:latin typeface="Arial" charset="0"/>
              </a:rPr>
              <a:pPr eaLnBrk="1" hangingPunct="1"/>
              <a:t>28</a:t>
            </a:fld>
            <a:endParaRPr lang="en-US" smtClean="0">
              <a:latin typeface="Arial" charset="0"/>
            </a:endParaRPr>
          </a:p>
        </p:txBody>
      </p:sp>
    </p:spTree>
    <p:extLst>
      <p:ext uri="{BB962C8B-B14F-4D97-AF65-F5344CB8AC3E}">
        <p14:creationId xmlns:p14="http://schemas.microsoft.com/office/powerpoint/2010/main" val="7534954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smtClean="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9F137DCC-AE1A-4995-A45A-21D397FB9E12}" type="slidenum">
              <a:rPr lang="en-US" smtClean="0">
                <a:latin typeface="Arial" charset="0"/>
              </a:rPr>
              <a:pPr eaLnBrk="1" hangingPunct="1"/>
              <a:t>29</a:t>
            </a:fld>
            <a:endParaRPr lang="en-US" smtClean="0">
              <a:latin typeface="Arial" charset="0"/>
            </a:endParaRPr>
          </a:p>
        </p:txBody>
      </p:sp>
    </p:spTree>
    <p:extLst>
      <p:ext uri="{BB962C8B-B14F-4D97-AF65-F5344CB8AC3E}">
        <p14:creationId xmlns:p14="http://schemas.microsoft.com/office/powerpoint/2010/main" val="148677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30</a:t>
            </a:fld>
            <a:endParaRPr lang="en-US" smtClean="0">
              <a:latin typeface="Arial" charset="0"/>
            </a:endParaRPr>
          </a:p>
        </p:txBody>
      </p:sp>
    </p:spTree>
    <p:extLst>
      <p:ext uri="{BB962C8B-B14F-4D97-AF65-F5344CB8AC3E}">
        <p14:creationId xmlns:p14="http://schemas.microsoft.com/office/powerpoint/2010/main" val="240868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At McKesson, our customers, the pharmaceuticals, often wanted tools to build physician and patient loyalty, influence physician prescribing habits, track sales, etc. This is a prototype to build patient loyalty around a specific cancer therapy which requires monthly infusions. </a:t>
            </a:r>
          </a:p>
          <a:p>
            <a:endParaRPr lang="en-US" dirty="0" smtClean="0"/>
          </a:p>
          <a:p>
            <a:r>
              <a:rPr lang="en-US" dirty="0" smtClean="0"/>
              <a:t>On this and the following slides I did all design and graphics (other than clipart). Typically I would architect and oversee the solution development. As this was a prototype I also did the basic JavaScript and ancillary coding to provide simulated functionality. (I am an expensive resource for operational</a:t>
            </a:r>
            <a:r>
              <a:rPr lang="en-US" baseline="0" dirty="0" smtClean="0"/>
              <a:t> development; however, prototyping my vision is often the overall least expensive means to a quick and successful end product instead of or in conjunction with abstract specifications.)</a:t>
            </a:r>
            <a:endParaRPr lang="en-US" dirty="0" smtClean="0"/>
          </a:p>
          <a:p>
            <a:endParaRPr lang="en-US" dirty="0" smtClean="0"/>
          </a:p>
          <a:p>
            <a:r>
              <a:rPr lang="en-US" dirty="0" smtClean="0"/>
              <a:t>I will include a slide towards the end with some of my more advanced client-side code to demonstrate</a:t>
            </a:r>
            <a:r>
              <a:rPr lang="en-US" baseline="0" dirty="0" smtClean="0"/>
              <a:t> my hands-on coding expertise</a:t>
            </a:r>
            <a:r>
              <a:rPr lang="en-US" dirty="0" smtClean="0"/>
              <a:t>.</a:t>
            </a:r>
            <a:endParaRPr lang="en-CA" dirty="0" smtClean="0"/>
          </a:p>
          <a:p>
            <a:endParaRPr lang="en-CA" dirty="0"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4CC36933-E219-4FF9-B696-17B27AE3250F}" type="slidenum">
              <a:rPr lang="en-US" smtClean="0">
                <a:latin typeface="Arial" charset="0"/>
              </a:rPr>
              <a:pPr eaLnBrk="1" hangingPunct="1"/>
              <a:t>3</a:t>
            </a:fld>
            <a:endParaRPr lang="en-US" smtClean="0">
              <a:latin typeface="Arial" charset="0"/>
            </a:endParaRPr>
          </a:p>
        </p:txBody>
      </p:sp>
    </p:spTree>
    <p:extLst>
      <p:ext uri="{BB962C8B-B14F-4D97-AF65-F5344CB8AC3E}">
        <p14:creationId xmlns:p14="http://schemas.microsoft.com/office/powerpoint/2010/main" val="1011003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smtClean="0"/>
              <a:t>Distractions</a:t>
            </a:r>
            <a:r>
              <a:rPr lang="en-CA" baseline="0" dirty="0" smtClean="0"/>
              <a:t> and obstacles have been ruthlessly eliminated and/or removed from focus to drive the desired user behaviour. (Compare to the multi-step process of JDRF’s flagship recruitment tool: </a:t>
            </a:r>
            <a:r>
              <a:rPr lang="en-US" dirty="0" smtClean="0">
                <a:hlinkClick r:id="rId3"/>
              </a:rPr>
              <a:t>https://trials.jdrf.org/patient/index.cfm</a:t>
            </a:r>
            <a:r>
              <a:rPr lang="en-US" dirty="0" smtClean="0"/>
              <a:t>)</a:t>
            </a:r>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31</a:t>
            </a:fld>
            <a:endParaRPr lang="en-US" smtClean="0">
              <a:latin typeface="Arial" charset="0"/>
            </a:endParaRPr>
          </a:p>
        </p:txBody>
      </p:sp>
    </p:spTree>
    <p:extLst>
      <p:ext uri="{BB962C8B-B14F-4D97-AF65-F5344CB8AC3E}">
        <p14:creationId xmlns:p14="http://schemas.microsoft.com/office/powerpoint/2010/main" val="1597673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32</a:t>
            </a:fld>
            <a:endParaRPr lang="en-US" smtClean="0">
              <a:latin typeface="Arial" charset="0"/>
            </a:endParaRPr>
          </a:p>
        </p:txBody>
      </p:sp>
    </p:spTree>
    <p:extLst>
      <p:ext uri="{BB962C8B-B14F-4D97-AF65-F5344CB8AC3E}">
        <p14:creationId xmlns:p14="http://schemas.microsoft.com/office/powerpoint/2010/main" val="37206607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CA" dirty="0" smtClean="0"/>
              <a:t>These are sample testimonials from when I had my own healthcare IT consultancy. I am happy to share the complete letters</a:t>
            </a:r>
            <a:r>
              <a:rPr lang="en-CA" baseline="0" dirty="0" smtClean="0"/>
              <a:t> upon request.</a:t>
            </a:r>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33</a:t>
            </a:fld>
            <a:endParaRPr lang="en-US" smtClean="0">
              <a:latin typeface="Arial" charset="0"/>
            </a:endParaRPr>
          </a:p>
        </p:txBody>
      </p:sp>
    </p:spTree>
    <p:extLst>
      <p:ext uri="{BB962C8B-B14F-4D97-AF65-F5344CB8AC3E}">
        <p14:creationId xmlns:p14="http://schemas.microsoft.com/office/powerpoint/2010/main" val="1785359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dirty="0" smtClean="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B9A88F1-42F1-4449-8CD6-DAA396692E4C}" type="slidenum">
              <a:rPr lang="en-US" smtClean="0">
                <a:latin typeface="Arial" charset="0"/>
              </a:rPr>
              <a:pPr eaLnBrk="1" hangingPunct="1"/>
              <a:t>34</a:t>
            </a:fld>
            <a:endParaRPr lang="en-US" smtClean="0">
              <a:latin typeface="Arial" charset="0"/>
            </a:endParaRPr>
          </a:p>
        </p:txBody>
      </p:sp>
    </p:spTree>
    <p:extLst>
      <p:ext uri="{BB962C8B-B14F-4D97-AF65-F5344CB8AC3E}">
        <p14:creationId xmlns:p14="http://schemas.microsoft.com/office/powerpoint/2010/main" val="2778779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C65861B5-C049-4B9A-A1FF-4A0FC419EB41}" type="slidenum">
              <a:rPr lang="en-US" smtClean="0">
                <a:latin typeface="Arial" charset="0"/>
              </a:rPr>
              <a:pPr eaLnBrk="1" hangingPunct="1"/>
              <a:t>4</a:t>
            </a:fld>
            <a:endParaRPr lang="en-US" smtClean="0">
              <a:latin typeface="Arial" charset="0"/>
            </a:endParaRPr>
          </a:p>
        </p:txBody>
      </p:sp>
      <p:sp>
        <p:nvSpPr>
          <p:cNvPr id="33795" name="Rectangle 2"/>
          <p:cNvSpPr>
            <a:spLocks noGrp="1" noRot="1" noChangeAspect="1" noChangeArrowheads="1" noTextEdit="1"/>
          </p:cNvSpPr>
          <p:nvPr>
            <p:ph type="sldImg"/>
          </p:nvPr>
        </p:nvSpPr>
        <p:spPr>
          <a:xfrm>
            <a:off x="1185863" y="698500"/>
            <a:ext cx="4654550" cy="3490913"/>
          </a:xfrm>
          <a:ln/>
        </p:spPr>
      </p:sp>
      <p:sp>
        <p:nvSpPr>
          <p:cNvPr id="33796"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I mocked this up in</a:t>
            </a:r>
            <a:r>
              <a:rPr lang="en-CA" baseline="0" dirty="0" smtClean="0"/>
              <a:t> one evening for a big sales presentation the following day that I was informed of last minute. It is fully functional on the client side, i.e. presentation layer only. (Icons from the web, all other graphics and layout I designed. JSON for the </a:t>
            </a:r>
            <a:r>
              <a:rPr lang="en-CA" baseline="0" dirty="0" err="1" smtClean="0"/>
              <a:t>datastore</a:t>
            </a:r>
            <a:r>
              <a:rPr lang="en-CA" baseline="0" dirty="0" smtClean="0"/>
              <a:t>. JavaScript for the presentation functionality and animation.)</a:t>
            </a:r>
            <a:endParaRPr lang="en-CA" dirty="0" smtClean="0"/>
          </a:p>
        </p:txBody>
      </p:sp>
    </p:spTree>
    <p:extLst>
      <p:ext uri="{BB962C8B-B14F-4D97-AF65-F5344CB8AC3E}">
        <p14:creationId xmlns:p14="http://schemas.microsoft.com/office/powerpoint/2010/main" val="3183030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ED1B142D-1E45-477A-A7ED-64EF78A778B3}" type="slidenum">
              <a:rPr lang="en-US" smtClean="0">
                <a:latin typeface="Arial" charset="0"/>
              </a:rPr>
              <a:pPr eaLnBrk="1" hangingPunct="1"/>
              <a:t>5</a:t>
            </a:fld>
            <a:endParaRPr lang="en-US" smtClean="0">
              <a:latin typeface="Arial" charset="0"/>
            </a:endParaRPr>
          </a:p>
        </p:txBody>
      </p:sp>
      <p:sp>
        <p:nvSpPr>
          <p:cNvPr id="32771" name="Rectangle 2"/>
          <p:cNvSpPr>
            <a:spLocks noGrp="1" noRot="1" noChangeAspect="1" noChangeArrowheads="1" noTextEdit="1"/>
          </p:cNvSpPr>
          <p:nvPr>
            <p:ph type="sldImg"/>
          </p:nvPr>
        </p:nvSpPr>
        <p:spPr>
          <a:xfrm>
            <a:off x="1185863" y="698500"/>
            <a:ext cx="4654550" cy="3490913"/>
          </a:xfrm>
          <a:ln/>
        </p:spPr>
      </p:sp>
      <p:sp>
        <p:nvSpPr>
          <p:cNvPr id="32772"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CA" dirty="0" smtClean="0"/>
              <a:t>Same notes</a:t>
            </a:r>
            <a:r>
              <a:rPr lang="en-CA" baseline="0" dirty="0" smtClean="0"/>
              <a:t> as previous slide.</a:t>
            </a:r>
            <a:endParaRPr lang="en-CA" dirty="0" smtClean="0"/>
          </a:p>
        </p:txBody>
      </p:sp>
    </p:spTree>
    <p:extLst>
      <p:ext uri="{BB962C8B-B14F-4D97-AF65-F5344CB8AC3E}">
        <p14:creationId xmlns:p14="http://schemas.microsoft.com/office/powerpoint/2010/main" val="3175442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6ECC4544-4798-4DF1-9EF3-457DBE0272B4}" type="slidenum">
              <a:rPr lang="en-US" smtClean="0">
                <a:latin typeface="Arial" charset="0"/>
              </a:rPr>
              <a:pPr eaLnBrk="1" hangingPunct="1"/>
              <a:t>6</a:t>
            </a:fld>
            <a:endParaRPr lang="en-US" smtClean="0">
              <a:latin typeface="Arial" charset="0"/>
            </a:endParaRPr>
          </a:p>
        </p:txBody>
      </p:sp>
      <p:sp>
        <p:nvSpPr>
          <p:cNvPr id="34819" name="Rectangle 2"/>
          <p:cNvSpPr>
            <a:spLocks noGrp="1" noRot="1" noChangeAspect="1" noChangeArrowheads="1" noTextEdit="1"/>
          </p:cNvSpPr>
          <p:nvPr>
            <p:ph type="sldImg"/>
          </p:nvPr>
        </p:nvSpPr>
        <p:spPr>
          <a:xfrm>
            <a:off x="1185863" y="698500"/>
            <a:ext cx="4654550" cy="3490913"/>
          </a:xfrm>
          <a:ln/>
        </p:spPr>
      </p:sp>
      <p:sp>
        <p:nvSpPr>
          <p:cNvPr id="34820"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dirty="0" smtClean="0"/>
          </a:p>
        </p:txBody>
      </p:sp>
    </p:spTree>
    <p:extLst>
      <p:ext uri="{BB962C8B-B14F-4D97-AF65-F5344CB8AC3E}">
        <p14:creationId xmlns:p14="http://schemas.microsoft.com/office/powerpoint/2010/main" val="96794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350071F8-8DF1-4CF2-A474-5E8E8602C4BF}" type="slidenum">
              <a:rPr lang="en-US" smtClean="0">
                <a:latin typeface="Arial" charset="0"/>
              </a:rPr>
              <a:pPr eaLnBrk="1" hangingPunct="1"/>
              <a:t>7</a:t>
            </a:fld>
            <a:endParaRPr lang="en-US" smtClean="0">
              <a:latin typeface="Arial" charset="0"/>
            </a:endParaRPr>
          </a:p>
        </p:txBody>
      </p:sp>
      <p:sp>
        <p:nvSpPr>
          <p:cNvPr id="35843" name="Rectangle 2"/>
          <p:cNvSpPr>
            <a:spLocks noGrp="1" noRot="1" noChangeAspect="1" noChangeArrowheads="1" noTextEdit="1"/>
          </p:cNvSpPr>
          <p:nvPr>
            <p:ph type="sldImg"/>
          </p:nvPr>
        </p:nvSpPr>
        <p:spPr>
          <a:xfrm>
            <a:off x="1185863" y="698500"/>
            <a:ext cx="4654550" cy="3490913"/>
          </a:xfrm>
          <a:ln/>
        </p:spPr>
      </p:sp>
      <p:sp>
        <p:nvSpPr>
          <p:cNvPr id="35844"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990532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317CC327-1C11-4144-B51D-FDD541FABABB}" type="slidenum">
              <a:rPr lang="en-US" smtClean="0">
                <a:latin typeface="Arial" charset="0"/>
              </a:rPr>
              <a:pPr eaLnBrk="1" hangingPunct="1"/>
              <a:t>8</a:t>
            </a:fld>
            <a:endParaRPr lang="en-US" smtClean="0">
              <a:latin typeface="Arial" charset="0"/>
            </a:endParaRPr>
          </a:p>
        </p:txBody>
      </p:sp>
      <p:sp>
        <p:nvSpPr>
          <p:cNvPr id="36867" name="Rectangle 2"/>
          <p:cNvSpPr>
            <a:spLocks noGrp="1" noRot="1" noChangeAspect="1" noChangeArrowheads="1" noTextEdit="1"/>
          </p:cNvSpPr>
          <p:nvPr>
            <p:ph type="sldImg"/>
          </p:nvPr>
        </p:nvSpPr>
        <p:spPr>
          <a:xfrm>
            <a:off x="1185863" y="698500"/>
            <a:ext cx="4654550" cy="3490913"/>
          </a:xfrm>
          <a:ln/>
        </p:spPr>
      </p:sp>
      <p:sp>
        <p:nvSpPr>
          <p:cNvPr id="36868"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t>This is a dashboard for a popular expensive cosmetic and therapeutic drug. The manufacturer was concerned about a new entrant. McKesson was commissioned to build physician loyalty and we accomplished that by helping patients get reimbursed for the drug. The two dials at the top show the reimbursement success rate before and after our involvement. The drug rep would run and print this report for a given doctor before visiting the doctor. The rep could then used the report, often with great success, in gaining the physician’s loyalty. The program included sophisticated workflow and related functionality (tracking, alerts, forms, drug shipments,…)</a:t>
            </a:r>
            <a:endParaRPr lang="en-CA" dirty="0" smtClean="0"/>
          </a:p>
        </p:txBody>
      </p:sp>
    </p:spTree>
    <p:extLst>
      <p:ext uri="{BB962C8B-B14F-4D97-AF65-F5344CB8AC3E}">
        <p14:creationId xmlns:p14="http://schemas.microsoft.com/office/powerpoint/2010/main" val="158853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625" eaLnBrk="0" hangingPunct="0">
              <a:defRPr sz="1200">
                <a:solidFill>
                  <a:schemeClr val="tx1"/>
                </a:solidFill>
                <a:latin typeface="Arial Narrow" pitchFamily="34" charset="0"/>
              </a:defRPr>
            </a:lvl1pPr>
            <a:lvl2pPr marL="742950" indent="-285750" defTabSz="936625" eaLnBrk="0" hangingPunct="0">
              <a:defRPr sz="1200">
                <a:solidFill>
                  <a:schemeClr val="tx1"/>
                </a:solidFill>
                <a:latin typeface="Arial Narrow" pitchFamily="34" charset="0"/>
              </a:defRPr>
            </a:lvl2pPr>
            <a:lvl3pPr marL="1143000" indent="-228600" defTabSz="936625" eaLnBrk="0" hangingPunct="0">
              <a:defRPr sz="1200">
                <a:solidFill>
                  <a:schemeClr val="tx1"/>
                </a:solidFill>
                <a:latin typeface="Arial Narrow" pitchFamily="34" charset="0"/>
              </a:defRPr>
            </a:lvl3pPr>
            <a:lvl4pPr marL="1600200" indent="-228600" defTabSz="936625" eaLnBrk="0" hangingPunct="0">
              <a:defRPr sz="1200">
                <a:solidFill>
                  <a:schemeClr val="tx1"/>
                </a:solidFill>
                <a:latin typeface="Arial Narrow" pitchFamily="34" charset="0"/>
              </a:defRPr>
            </a:lvl4pPr>
            <a:lvl5pPr marL="2057400" indent="-228600" defTabSz="936625" eaLnBrk="0" hangingPunct="0">
              <a:defRPr sz="1200">
                <a:solidFill>
                  <a:schemeClr val="tx1"/>
                </a:solidFill>
                <a:latin typeface="Arial Narrow" pitchFamily="34" charset="0"/>
              </a:defRPr>
            </a:lvl5pPr>
            <a:lvl6pPr marL="25146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defTabSz="936625"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fld id="{53CE494B-1FC7-46B3-BF09-6AEE60888B53}" type="slidenum">
              <a:rPr lang="en-US" smtClean="0">
                <a:latin typeface="Arial" charset="0"/>
              </a:rPr>
              <a:pPr eaLnBrk="1" hangingPunct="1"/>
              <a:t>9</a:t>
            </a:fld>
            <a:endParaRPr lang="en-US" smtClean="0">
              <a:latin typeface="Arial" charset="0"/>
            </a:endParaRPr>
          </a:p>
        </p:txBody>
      </p:sp>
      <p:sp>
        <p:nvSpPr>
          <p:cNvPr id="37891" name="Rectangle 2"/>
          <p:cNvSpPr>
            <a:spLocks noGrp="1" noRot="1" noChangeAspect="1" noChangeArrowheads="1" noTextEdit="1"/>
          </p:cNvSpPr>
          <p:nvPr>
            <p:ph type="sldImg"/>
          </p:nvPr>
        </p:nvSpPr>
        <p:spPr>
          <a:xfrm>
            <a:off x="1185863" y="698500"/>
            <a:ext cx="4654550" cy="3490913"/>
          </a:xfrm>
          <a:ln/>
        </p:spPr>
      </p:sp>
      <p:sp>
        <p:nvSpPr>
          <p:cNvPr id="37892" name="Rectangle 3"/>
          <p:cNvSpPr>
            <a:spLocks noGrp="1" noChangeArrowheads="1"/>
          </p:cNvSpPr>
          <p:nvPr>
            <p:ph type="body" idx="1"/>
          </p:nvPr>
        </p:nvSpPr>
        <p:spPr>
          <a:xfrm>
            <a:off x="703263" y="4424363"/>
            <a:ext cx="5619750" cy="418941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Tree>
    <p:extLst>
      <p:ext uri="{BB962C8B-B14F-4D97-AF65-F5344CB8AC3E}">
        <p14:creationId xmlns:p14="http://schemas.microsoft.com/office/powerpoint/2010/main" val="2409753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tags" Target="../tags/tag30.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tags" Target="../tags/tag3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435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custDataLst>
              <p:tags r:id="rId2"/>
            </p:custDataLst>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custDataLst>
              <p:tags r:id="rId3"/>
            </p:custDataLst>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02354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08432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custDataLst>
              <p:tags r:id="rId2"/>
            </p:custDataLst>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98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 name="Rectangle 25"/>
          <p:cNvSpPr>
            <a:spLocks noChangeArrowheads="1"/>
          </p:cNvSpPr>
          <p:nvPr>
            <p:custDataLst>
              <p:tags r:id="rId1"/>
            </p:custDataLst>
          </p:nvPr>
        </p:nvSpPr>
        <p:spPr bwMode="auto">
          <a:xfrm>
            <a:off x="0" y="0"/>
            <a:ext cx="73025" cy="4017963"/>
          </a:xfrm>
          <a:prstGeom prst="rect">
            <a:avLst/>
          </a:prstGeom>
          <a:solidFill>
            <a:schemeClr val="bg1"/>
          </a:solidFill>
          <a:ln w="9525">
            <a:noFill/>
            <a:miter lim="800000"/>
            <a:headEnd/>
            <a:tailEnd/>
          </a:ln>
          <a:effectLst/>
        </p:spPr>
        <p:txBody>
          <a:bodyPr wrap="none" anchor="ctr"/>
          <a:lstStyle/>
          <a:p>
            <a:pPr>
              <a:defRPr/>
            </a:pPr>
            <a:endParaRPr lang="en-US"/>
          </a:p>
        </p:txBody>
      </p:sp>
      <p:sp>
        <p:nvSpPr>
          <p:cNvPr id="3" name="Rectangle 22"/>
          <p:cNvSpPr>
            <a:spLocks noGrp="1" noChangeArrowheads="1"/>
          </p:cNvSpPr>
          <p:nvPr>
            <p:ph type="dt" sz="quarter" idx="10"/>
            <p:custDataLst>
              <p:tags r:id="rId2"/>
            </p:custDataLst>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0" hangingPunct="0">
              <a:lnSpc>
                <a:spcPct val="100000"/>
              </a:lnSpc>
              <a:spcAft>
                <a:spcPct val="0"/>
              </a:spcAft>
              <a:buClrTx/>
              <a:buFontTx/>
              <a:buNone/>
              <a:defRPr sz="900">
                <a:solidFill>
                  <a:schemeClr val="tx2"/>
                </a:solidFill>
              </a:defRPr>
            </a:lvl1pPr>
          </a:lstStyle>
          <a:p>
            <a:pPr>
              <a:defRPr/>
            </a:pPr>
            <a:endParaRPr lang="en-US"/>
          </a:p>
        </p:txBody>
      </p:sp>
      <p:sp>
        <p:nvSpPr>
          <p:cNvPr id="4" name="Rectangle 23"/>
          <p:cNvSpPr>
            <a:spLocks noGrp="1" noChangeArrowheads="1"/>
          </p:cNvSpPr>
          <p:nvPr>
            <p:ph type="ftr" sz="quarter" idx="11"/>
            <p:custDataLst>
              <p:tags r:id="rId3"/>
            </p:custDataLst>
          </p:nvPr>
        </p:nvSpPr>
        <p:spPr bwMode="auto">
          <a:xfrm>
            <a:off x="3124200" y="6245225"/>
            <a:ext cx="2895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eaLnBrk="0" hangingPunct="0">
              <a:lnSpc>
                <a:spcPct val="100000"/>
              </a:lnSpc>
              <a:spcAft>
                <a:spcPct val="0"/>
              </a:spcAft>
              <a:buClrTx/>
              <a:buFontTx/>
              <a:buNone/>
              <a:defRPr sz="900">
                <a:solidFill>
                  <a:schemeClr val="tx2"/>
                </a:solidFill>
              </a:defRPr>
            </a:lvl1pPr>
          </a:lstStyle>
          <a:p>
            <a:pPr>
              <a:defRPr/>
            </a:pPr>
            <a:endParaRPr lang="en-US"/>
          </a:p>
        </p:txBody>
      </p:sp>
    </p:spTree>
    <p:extLst>
      <p:ext uri="{BB962C8B-B14F-4D97-AF65-F5344CB8AC3E}">
        <p14:creationId xmlns:p14="http://schemas.microsoft.com/office/powerpoint/2010/main" val="26494345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custDataLst>
              <p:tags r:id="rId2"/>
            </p:custDataLst>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46415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31192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custDataLst>
              <p:tags r:id="rId2"/>
            </p:custDataLst>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custDataLst>
              <p:tags r:id="rId3"/>
            </p:custDataLst>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1474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custDataLst>
              <p:tags r:id="rId3"/>
            </p:custDataLst>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custDataLst>
              <p:tags r:id="rId4"/>
            </p:custDataLst>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custDataLst>
              <p:tags r:id="rId5"/>
            </p:custDataLst>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18523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4421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749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custDataLst>
              <p:tags r:id="rId2"/>
            </p:custDataLst>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custDataLst>
              <p:tags r:id="rId3"/>
            </p:custDataLst>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61827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6.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19" Type="http://schemas.openxmlformats.org/officeDocument/2006/relationships/tags" Target="../tags/tag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1394" name="Text Box 2"/>
          <p:cNvSpPr txBox="1">
            <a:spLocks noChangeArrowheads="1"/>
          </p:cNvSpPr>
          <p:nvPr>
            <p:custDataLst>
              <p:tags r:id="rId14"/>
            </p:custDataLst>
          </p:nvPr>
        </p:nvSpPr>
        <p:spPr bwMode="auto">
          <a:xfrm>
            <a:off x="117475" y="6662738"/>
            <a:ext cx="2654300" cy="130175"/>
          </a:xfrm>
          <a:prstGeom prst="rect">
            <a:avLst/>
          </a:prstGeom>
          <a:noFill/>
          <a:ln w="9525">
            <a:noFill/>
            <a:miter lim="800000"/>
            <a:headEnd/>
            <a:tailEnd/>
          </a:ln>
          <a:effectLst/>
        </p:spPr>
        <p:txBody>
          <a:bodyPr lIns="0" tIns="0" rIns="0" bIns="0">
            <a:spAutoFit/>
          </a:bodyPr>
          <a:lstStyle/>
          <a:p>
            <a:pPr algn="l" eaLnBrk="0" hangingPunct="0">
              <a:spcBef>
                <a:spcPct val="50000"/>
              </a:spcBef>
              <a:spcAft>
                <a:spcPct val="0"/>
              </a:spcAft>
              <a:buClrTx/>
              <a:buFontTx/>
              <a:buNone/>
              <a:defRPr/>
            </a:pPr>
            <a:r>
              <a:rPr lang="en-CA" sz="1000" dirty="0">
                <a:solidFill>
                  <a:schemeClr val="bg2"/>
                </a:solidFill>
              </a:rPr>
              <a:t>Sample Physician/Patient Portal</a:t>
            </a:r>
            <a:endParaRPr lang="fr-FR" sz="1000" dirty="0">
              <a:solidFill>
                <a:schemeClr val="bg2"/>
              </a:solidFill>
            </a:endParaRPr>
          </a:p>
        </p:txBody>
      </p:sp>
      <p:sp>
        <p:nvSpPr>
          <p:cNvPr id="571397" name="Line 5"/>
          <p:cNvSpPr>
            <a:spLocks noChangeShapeType="1"/>
          </p:cNvSpPr>
          <p:nvPr>
            <p:custDataLst>
              <p:tags r:id="rId15"/>
            </p:custDataLst>
          </p:nvPr>
        </p:nvSpPr>
        <p:spPr bwMode="auto">
          <a:xfrm>
            <a:off x="8788400" y="6646863"/>
            <a:ext cx="0" cy="88900"/>
          </a:xfrm>
          <a:prstGeom prst="line">
            <a:avLst/>
          </a:prstGeom>
          <a:noFill/>
          <a:ln w="3175">
            <a:solidFill>
              <a:schemeClr val="bg2"/>
            </a:solidFill>
            <a:round/>
            <a:headEnd/>
            <a:tailEnd/>
          </a:ln>
          <a:effectLst/>
        </p:spPr>
        <p:txBody>
          <a:bodyPr wrap="none" anchor="ctr"/>
          <a:lstStyle/>
          <a:p>
            <a:pPr>
              <a:defRPr/>
            </a:pPr>
            <a:endParaRPr lang="en-US"/>
          </a:p>
        </p:txBody>
      </p:sp>
      <p:pic>
        <p:nvPicPr>
          <p:cNvPr id="5124" name="Picture 6"/>
          <p:cNvPicPr>
            <a:picLocks noChangeAspect="1" noChangeArrowheads="1"/>
          </p:cNvPicPr>
          <p:nvPr>
            <p:custDataLst>
              <p:tags r:id="rId16"/>
            </p:custDataLst>
          </p:nvPr>
        </p:nvPicPr>
        <p:blipFill>
          <a:blip r:embed="rId20" cstate="email">
            <a:extLst>
              <a:ext uri="{28A0092B-C50C-407E-A947-70E740481C1C}">
                <a14:useLocalDpi xmlns:a14="http://schemas.microsoft.com/office/drawing/2010/main"/>
              </a:ext>
            </a:extLst>
          </a:blip>
          <a:srcRect/>
          <a:stretch>
            <a:fillRect/>
          </a:stretch>
        </p:blipFill>
        <p:spPr bwMode="auto">
          <a:xfrm>
            <a:off x="0" y="0"/>
            <a:ext cx="9145588"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
          <p:cNvPicPr>
            <a:picLocks noChangeAspect="1" noChangeArrowheads="1"/>
          </p:cNvPicPr>
          <p:nvPr>
            <p:custDataLst>
              <p:tags r:id="rId17"/>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6235700" y="82550"/>
            <a:ext cx="10382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1" descr="powerlines_slide_lt_vol1"/>
          <p:cNvPicPr>
            <a:picLocks noChangeAspect="1" noChangeArrowheads="1"/>
          </p:cNvPicPr>
          <p:nvPr>
            <p:custDataLst>
              <p:tags r:id="rId18"/>
            </p:custDataLst>
          </p:nvPr>
        </p:nvPicPr>
        <p:blipFill>
          <a:blip r:embed="rId22" cstate="email">
            <a:extLst>
              <a:ext uri="{28A0092B-C50C-407E-A947-70E740481C1C}">
                <a14:useLocalDpi xmlns:a14="http://schemas.microsoft.com/office/drawing/2010/main"/>
              </a:ext>
            </a:extLst>
          </a:blip>
          <a:srcRect/>
          <a:stretch>
            <a:fillRect/>
          </a:stretch>
        </p:blipFill>
        <p:spPr bwMode="auto">
          <a:xfrm>
            <a:off x="0" y="6324600"/>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itle Placeholder 6"/>
          <p:cNvSpPr>
            <a:spLocks noGrp="1"/>
          </p:cNvSpPr>
          <p:nvPr>
            <p:ph type="title"/>
            <p:custDataLst>
              <p:tags r:id="rId19"/>
            </p:custDataLst>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Lst>
  <p:txStyles>
    <p:titleStyle>
      <a:lvl1pPr algn="l" rtl="0" eaLnBrk="0" fontAlgn="base" hangingPunct="0">
        <a:lnSpc>
          <a:spcPct val="85000"/>
        </a:lnSpc>
        <a:spcBef>
          <a:spcPct val="0"/>
        </a:spcBef>
        <a:spcAft>
          <a:spcPct val="0"/>
        </a:spcAft>
        <a:defRPr sz="2400" b="1">
          <a:solidFill>
            <a:schemeClr val="bg1"/>
          </a:solidFill>
          <a:latin typeface="+mj-lt"/>
          <a:ea typeface="+mj-ea"/>
          <a:cs typeface="+mj-cs"/>
        </a:defRPr>
      </a:lvl1pPr>
      <a:lvl2pPr algn="l" rtl="0" eaLnBrk="0" fontAlgn="base" hangingPunct="0">
        <a:lnSpc>
          <a:spcPct val="85000"/>
        </a:lnSpc>
        <a:spcBef>
          <a:spcPct val="0"/>
        </a:spcBef>
        <a:spcAft>
          <a:spcPct val="0"/>
        </a:spcAft>
        <a:defRPr sz="2400" b="1">
          <a:solidFill>
            <a:schemeClr val="bg1"/>
          </a:solidFill>
          <a:latin typeface="Arial" charset="0"/>
        </a:defRPr>
      </a:lvl2pPr>
      <a:lvl3pPr algn="l" rtl="0" eaLnBrk="0" fontAlgn="base" hangingPunct="0">
        <a:lnSpc>
          <a:spcPct val="85000"/>
        </a:lnSpc>
        <a:spcBef>
          <a:spcPct val="0"/>
        </a:spcBef>
        <a:spcAft>
          <a:spcPct val="0"/>
        </a:spcAft>
        <a:defRPr sz="2400" b="1">
          <a:solidFill>
            <a:schemeClr val="bg1"/>
          </a:solidFill>
          <a:latin typeface="Arial" charset="0"/>
        </a:defRPr>
      </a:lvl3pPr>
      <a:lvl4pPr algn="l" rtl="0" eaLnBrk="0" fontAlgn="base" hangingPunct="0">
        <a:lnSpc>
          <a:spcPct val="85000"/>
        </a:lnSpc>
        <a:spcBef>
          <a:spcPct val="0"/>
        </a:spcBef>
        <a:spcAft>
          <a:spcPct val="0"/>
        </a:spcAft>
        <a:defRPr sz="2400" b="1">
          <a:solidFill>
            <a:schemeClr val="bg1"/>
          </a:solidFill>
          <a:latin typeface="Arial" charset="0"/>
        </a:defRPr>
      </a:lvl4pPr>
      <a:lvl5pPr algn="l" rtl="0" eaLnBrk="0" fontAlgn="base" hangingPunct="0">
        <a:lnSpc>
          <a:spcPct val="85000"/>
        </a:lnSpc>
        <a:spcBef>
          <a:spcPct val="0"/>
        </a:spcBef>
        <a:spcAft>
          <a:spcPct val="0"/>
        </a:spcAft>
        <a:defRPr sz="2400" b="1">
          <a:solidFill>
            <a:schemeClr val="bg1"/>
          </a:solidFill>
          <a:latin typeface="Arial" charset="0"/>
        </a:defRPr>
      </a:lvl5pPr>
      <a:lvl6pPr marL="457200" algn="l" rtl="0" fontAlgn="base">
        <a:lnSpc>
          <a:spcPct val="85000"/>
        </a:lnSpc>
        <a:spcBef>
          <a:spcPct val="0"/>
        </a:spcBef>
        <a:spcAft>
          <a:spcPct val="0"/>
        </a:spcAft>
        <a:defRPr sz="2400" b="1">
          <a:solidFill>
            <a:schemeClr val="bg1"/>
          </a:solidFill>
          <a:latin typeface="Arial" charset="0"/>
        </a:defRPr>
      </a:lvl6pPr>
      <a:lvl7pPr marL="914400" algn="l" rtl="0" fontAlgn="base">
        <a:lnSpc>
          <a:spcPct val="85000"/>
        </a:lnSpc>
        <a:spcBef>
          <a:spcPct val="0"/>
        </a:spcBef>
        <a:spcAft>
          <a:spcPct val="0"/>
        </a:spcAft>
        <a:defRPr sz="2400" b="1">
          <a:solidFill>
            <a:schemeClr val="bg1"/>
          </a:solidFill>
          <a:latin typeface="Arial" charset="0"/>
        </a:defRPr>
      </a:lvl7pPr>
      <a:lvl8pPr marL="1371600" algn="l" rtl="0" fontAlgn="base">
        <a:lnSpc>
          <a:spcPct val="85000"/>
        </a:lnSpc>
        <a:spcBef>
          <a:spcPct val="0"/>
        </a:spcBef>
        <a:spcAft>
          <a:spcPct val="0"/>
        </a:spcAft>
        <a:defRPr sz="2400" b="1">
          <a:solidFill>
            <a:schemeClr val="bg1"/>
          </a:solidFill>
          <a:latin typeface="Arial" charset="0"/>
        </a:defRPr>
      </a:lvl8pPr>
      <a:lvl9pPr marL="1828800" algn="l" rtl="0" fontAlgn="base">
        <a:lnSpc>
          <a:spcPct val="85000"/>
        </a:lnSpc>
        <a:spcBef>
          <a:spcPct val="0"/>
        </a:spcBef>
        <a:spcAft>
          <a:spcPct val="0"/>
        </a:spcAft>
        <a:defRPr sz="2400" b="1">
          <a:solidFill>
            <a:schemeClr val="bg1"/>
          </a:solidFill>
          <a:latin typeface="Arial" charset="0"/>
        </a:defRPr>
      </a:lvl9pPr>
    </p:titleStyle>
    <p:bodyStyle>
      <a:lvl1pPr marL="285750" indent="-285750" algn="l" rtl="0" eaLnBrk="0" fontAlgn="base" hangingPunct="0">
        <a:spcBef>
          <a:spcPct val="5000"/>
        </a:spcBef>
        <a:spcAft>
          <a:spcPct val="5000"/>
        </a:spcAft>
        <a:buClr>
          <a:schemeClr val="accent2"/>
        </a:buClr>
        <a:buSzPct val="95000"/>
        <a:buFont typeface="Wingdings" pitchFamily="2" charset="2"/>
        <a:buChar char="§"/>
        <a:defRPr sz="2000" b="1">
          <a:solidFill>
            <a:srgbClr val="0B50AD"/>
          </a:solidFill>
          <a:latin typeface="+mn-lt"/>
          <a:ea typeface="+mn-ea"/>
          <a:cs typeface="+mn-cs"/>
        </a:defRPr>
      </a:lvl1pPr>
      <a:lvl2pPr marL="628650" indent="-163513" algn="l" rtl="0" eaLnBrk="0" fontAlgn="base" hangingPunct="0">
        <a:spcBef>
          <a:spcPct val="0"/>
        </a:spcBef>
        <a:spcAft>
          <a:spcPct val="0"/>
        </a:spcAft>
        <a:buClr>
          <a:schemeClr val="accent2"/>
        </a:buClr>
        <a:buSzPct val="125000"/>
        <a:buFont typeface="Arial Narrow" pitchFamily="34" charset="0"/>
        <a:buChar char="•"/>
        <a:defRPr sz="2800">
          <a:solidFill>
            <a:schemeClr val="tx1"/>
          </a:solidFill>
          <a:latin typeface="+mn-lt"/>
        </a:defRPr>
      </a:lvl2pPr>
      <a:lvl3pPr marL="1036638" indent="-228600" algn="l" rtl="0" eaLnBrk="0" fontAlgn="base" hangingPunct="0">
        <a:spcBef>
          <a:spcPct val="0"/>
        </a:spcBef>
        <a:spcAft>
          <a:spcPct val="0"/>
        </a:spcAft>
        <a:buClr>
          <a:schemeClr val="accent2"/>
        </a:buClr>
        <a:buSzPct val="90000"/>
        <a:buFont typeface="Webdings" pitchFamily="18" charset="2"/>
        <a:buChar char="4"/>
        <a:defRPr sz="1600" b="1">
          <a:solidFill>
            <a:schemeClr val="bg2"/>
          </a:solidFill>
          <a:latin typeface="+mn-lt"/>
        </a:defRPr>
      </a:lvl3pPr>
      <a:lvl4pPr marL="1444625" indent="-228600" algn="l" rtl="0" eaLnBrk="0" fontAlgn="base" hangingPunct="0">
        <a:spcBef>
          <a:spcPct val="0"/>
        </a:spcBef>
        <a:spcAft>
          <a:spcPct val="0"/>
        </a:spcAft>
        <a:buClr>
          <a:schemeClr val="accent2"/>
        </a:buClr>
        <a:buSzPct val="80000"/>
        <a:buFont typeface="Arial Narrow" pitchFamily="34" charset="0"/>
        <a:buChar char="―"/>
        <a:defRPr sz="1600">
          <a:solidFill>
            <a:schemeClr val="bg2"/>
          </a:solidFill>
          <a:latin typeface="+mn-lt"/>
        </a:defRPr>
      </a:lvl4pPr>
      <a:lvl5pPr marL="2987675" indent="-182563" algn="l" rtl="0" eaLnBrk="0" fontAlgn="base" hangingPunct="0">
        <a:spcBef>
          <a:spcPct val="20000"/>
        </a:spcBef>
        <a:spcAft>
          <a:spcPct val="0"/>
        </a:spcAft>
        <a:buChar char="–"/>
        <a:defRPr sz="1400">
          <a:solidFill>
            <a:schemeClr val="tx1"/>
          </a:solidFill>
          <a:latin typeface="+mn-lt"/>
        </a:defRPr>
      </a:lvl5pPr>
      <a:lvl6pPr marL="3444875" indent="-182563" algn="l" rtl="0" fontAlgn="base">
        <a:spcBef>
          <a:spcPct val="20000"/>
        </a:spcBef>
        <a:spcAft>
          <a:spcPct val="0"/>
        </a:spcAft>
        <a:buChar char="–"/>
        <a:defRPr sz="1400">
          <a:solidFill>
            <a:schemeClr val="tx1"/>
          </a:solidFill>
          <a:latin typeface="+mn-lt"/>
        </a:defRPr>
      </a:lvl6pPr>
      <a:lvl7pPr marL="3902075" indent="-182563" algn="l" rtl="0" fontAlgn="base">
        <a:spcBef>
          <a:spcPct val="20000"/>
        </a:spcBef>
        <a:spcAft>
          <a:spcPct val="0"/>
        </a:spcAft>
        <a:buChar char="–"/>
        <a:defRPr sz="1400">
          <a:solidFill>
            <a:schemeClr val="tx1"/>
          </a:solidFill>
          <a:latin typeface="+mn-lt"/>
        </a:defRPr>
      </a:lvl7pPr>
      <a:lvl8pPr marL="4359275" indent="-182563" algn="l" rtl="0" fontAlgn="base">
        <a:spcBef>
          <a:spcPct val="20000"/>
        </a:spcBef>
        <a:spcAft>
          <a:spcPct val="0"/>
        </a:spcAft>
        <a:buChar char="–"/>
        <a:defRPr sz="1400">
          <a:solidFill>
            <a:schemeClr val="tx1"/>
          </a:solidFill>
          <a:latin typeface="+mn-lt"/>
        </a:defRPr>
      </a:lvl8pPr>
      <a:lvl9pPr marL="4816475" indent="-182563" algn="l" rtl="0" fontAlgn="base">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36.xml"/><Relationship Id="rId7" Type="http://schemas.openxmlformats.org/officeDocument/2006/relationships/slideLayout" Target="../slideLayouts/slideLayout8.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10" Type="http://schemas.openxmlformats.org/officeDocument/2006/relationships/image" Target="../media/image5.jpeg"/><Relationship Id="rId4" Type="http://schemas.openxmlformats.org/officeDocument/2006/relationships/tags" Target="../tags/tag37.xml"/><Relationship Id="rId9" Type="http://schemas.openxmlformats.org/officeDocument/2006/relationships/image" Target="../media/image4.jpeg"/></Relationships>
</file>

<file path=ppt/slides/_rels/slide10.xml.rels><?xml version="1.0" encoding="UTF-8" standalone="yes"?>
<Relationships xmlns="http://schemas.openxmlformats.org/package/2006/relationships"><Relationship Id="rId13" Type="http://schemas.openxmlformats.org/officeDocument/2006/relationships/tags" Target="../tags/tag95.xml"/><Relationship Id="rId18" Type="http://schemas.openxmlformats.org/officeDocument/2006/relationships/tags" Target="../tags/tag100.xml"/><Relationship Id="rId26" Type="http://schemas.openxmlformats.org/officeDocument/2006/relationships/tags" Target="../tags/tag108.xml"/><Relationship Id="rId39" Type="http://schemas.openxmlformats.org/officeDocument/2006/relationships/tags" Target="../tags/tag121.xml"/><Relationship Id="rId21" Type="http://schemas.openxmlformats.org/officeDocument/2006/relationships/tags" Target="../tags/tag103.xml"/><Relationship Id="rId34" Type="http://schemas.openxmlformats.org/officeDocument/2006/relationships/tags" Target="../tags/tag116.xml"/><Relationship Id="rId42" Type="http://schemas.openxmlformats.org/officeDocument/2006/relationships/slideLayout" Target="../slideLayouts/slideLayout8.xml"/><Relationship Id="rId47" Type="http://schemas.openxmlformats.org/officeDocument/2006/relationships/image" Target="../media/image29.png"/><Relationship Id="rId50" Type="http://schemas.openxmlformats.org/officeDocument/2006/relationships/image" Target="../media/image32.png"/><Relationship Id="rId55" Type="http://schemas.openxmlformats.org/officeDocument/2006/relationships/image" Target="../media/image37.png"/><Relationship Id="rId7" Type="http://schemas.openxmlformats.org/officeDocument/2006/relationships/tags" Target="../tags/tag89.xml"/><Relationship Id="rId2" Type="http://schemas.openxmlformats.org/officeDocument/2006/relationships/tags" Target="../tags/tag84.xml"/><Relationship Id="rId16" Type="http://schemas.openxmlformats.org/officeDocument/2006/relationships/tags" Target="../tags/tag98.xml"/><Relationship Id="rId29" Type="http://schemas.openxmlformats.org/officeDocument/2006/relationships/tags" Target="../tags/tag111.xml"/><Relationship Id="rId11" Type="http://schemas.openxmlformats.org/officeDocument/2006/relationships/tags" Target="../tags/tag93.xml"/><Relationship Id="rId24" Type="http://schemas.openxmlformats.org/officeDocument/2006/relationships/tags" Target="../tags/tag106.xml"/><Relationship Id="rId32" Type="http://schemas.openxmlformats.org/officeDocument/2006/relationships/tags" Target="../tags/tag114.xml"/><Relationship Id="rId37" Type="http://schemas.openxmlformats.org/officeDocument/2006/relationships/tags" Target="../tags/tag119.xml"/><Relationship Id="rId40" Type="http://schemas.openxmlformats.org/officeDocument/2006/relationships/tags" Target="../tags/tag122.xml"/><Relationship Id="rId45"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image" Target="../media/image40.jpeg"/><Relationship Id="rId5" Type="http://schemas.openxmlformats.org/officeDocument/2006/relationships/tags" Target="../tags/tag87.xml"/><Relationship Id="rId19" Type="http://schemas.openxmlformats.org/officeDocument/2006/relationships/tags" Target="../tags/tag101.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tags" Target="../tags/tag96.xml"/><Relationship Id="rId22" Type="http://schemas.openxmlformats.org/officeDocument/2006/relationships/tags" Target="../tags/tag104.xml"/><Relationship Id="rId27" Type="http://schemas.openxmlformats.org/officeDocument/2006/relationships/tags" Target="../tags/tag109.xml"/><Relationship Id="rId30" Type="http://schemas.openxmlformats.org/officeDocument/2006/relationships/tags" Target="../tags/tag112.xml"/><Relationship Id="rId35" Type="http://schemas.openxmlformats.org/officeDocument/2006/relationships/tags" Target="../tags/tag117.xml"/><Relationship Id="rId43" Type="http://schemas.openxmlformats.org/officeDocument/2006/relationships/notesSlide" Target="../notesSlides/notesSlide10.xml"/><Relationship Id="rId48" Type="http://schemas.openxmlformats.org/officeDocument/2006/relationships/image" Target="../media/image30.png"/><Relationship Id="rId56" Type="http://schemas.openxmlformats.org/officeDocument/2006/relationships/image" Target="../media/image38.jpeg"/><Relationship Id="rId8" Type="http://schemas.openxmlformats.org/officeDocument/2006/relationships/tags" Target="../tags/tag90.xml"/><Relationship Id="rId51" Type="http://schemas.openxmlformats.org/officeDocument/2006/relationships/image" Target="../media/image33.png"/><Relationship Id="rId3" Type="http://schemas.openxmlformats.org/officeDocument/2006/relationships/tags" Target="../tags/tag85.xml"/><Relationship Id="rId12" Type="http://schemas.openxmlformats.org/officeDocument/2006/relationships/tags" Target="../tags/tag94.xml"/><Relationship Id="rId17" Type="http://schemas.openxmlformats.org/officeDocument/2006/relationships/tags" Target="../tags/tag99.xml"/><Relationship Id="rId25" Type="http://schemas.openxmlformats.org/officeDocument/2006/relationships/tags" Target="../tags/tag107.xml"/><Relationship Id="rId33" Type="http://schemas.openxmlformats.org/officeDocument/2006/relationships/tags" Target="../tags/tag115.xml"/><Relationship Id="rId38" Type="http://schemas.openxmlformats.org/officeDocument/2006/relationships/tags" Target="../tags/tag120.xml"/><Relationship Id="rId46" Type="http://schemas.openxmlformats.org/officeDocument/2006/relationships/image" Target="../media/image28.png"/><Relationship Id="rId59" Type="http://schemas.openxmlformats.org/officeDocument/2006/relationships/image" Target="../media/image41.png"/><Relationship Id="rId20" Type="http://schemas.openxmlformats.org/officeDocument/2006/relationships/tags" Target="../tags/tag102.xml"/><Relationship Id="rId41" Type="http://schemas.openxmlformats.org/officeDocument/2006/relationships/tags" Target="../tags/tag123.xml"/><Relationship Id="rId54" Type="http://schemas.openxmlformats.org/officeDocument/2006/relationships/image" Target="../media/image36.png"/><Relationship Id="rId1" Type="http://schemas.openxmlformats.org/officeDocument/2006/relationships/tags" Target="../tags/tag83.xml"/><Relationship Id="rId6" Type="http://schemas.openxmlformats.org/officeDocument/2006/relationships/tags" Target="../tags/tag88.xml"/><Relationship Id="rId15" Type="http://schemas.openxmlformats.org/officeDocument/2006/relationships/tags" Target="../tags/tag97.xml"/><Relationship Id="rId23" Type="http://schemas.openxmlformats.org/officeDocument/2006/relationships/tags" Target="../tags/tag105.xml"/><Relationship Id="rId28" Type="http://schemas.openxmlformats.org/officeDocument/2006/relationships/tags" Target="../tags/tag110.xml"/><Relationship Id="rId36" Type="http://schemas.openxmlformats.org/officeDocument/2006/relationships/tags" Target="../tags/tag118.xml"/><Relationship Id="rId49" Type="http://schemas.openxmlformats.org/officeDocument/2006/relationships/image" Target="../media/image31.png"/><Relationship Id="rId57" Type="http://schemas.openxmlformats.org/officeDocument/2006/relationships/image" Target="../media/image39.jpeg"/><Relationship Id="rId10" Type="http://schemas.openxmlformats.org/officeDocument/2006/relationships/tags" Target="../tags/tag92.xml"/><Relationship Id="rId31" Type="http://schemas.openxmlformats.org/officeDocument/2006/relationships/tags" Target="../tags/tag113.xml"/><Relationship Id="rId44" Type="http://schemas.openxmlformats.org/officeDocument/2006/relationships/image" Target="../media/image3.png"/><Relationship Id="rId52" Type="http://schemas.openxmlformats.org/officeDocument/2006/relationships/image" Target="../media/image34.png"/><Relationship Id="rId60"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tags" Target="../tags/tag130.xml"/><Relationship Id="rId13" Type="http://schemas.openxmlformats.org/officeDocument/2006/relationships/oleObject" Target="../embeddings/oleObject2.bin"/><Relationship Id="rId3" Type="http://schemas.openxmlformats.org/officeDocument/2006/relationships/tags" Target="../tags/tag125.xml"/><Relationship Id="rId7" Type="http://schemas.openxmlformats.org/officeDocument/2006/relationships/tags" Target="../tags/tag129.xml"/><Relationship Id="rId12" Type="http://schemas.openxmlformats.org/officeDocument/2006/relationships/image" Target="../media/image44.png"/><Relationship Id="rId2" Type="http://schemas.openxmlformats.org/officeDocument/2006/relationships/tags" Target="../tags/tag124.xml"/><Relationship Id="rId1" Type="http://schemas.openxmlformats.org/officeDocument/2006/relationships/vmlDrawing" Target="../drawings/vmlDrawing2.vml"/><Relationship Id="rId6" Type="http://schemas.openxmlformats.org/officeDocument/2006/relationships/tags" Target="../tags/tag128.xml"/><Relationship Id="rId11" Type="http://schemas.openxmlformats.org/officeDocument/2006/relationships/image" Target="../media/image3.png"/><Relationship Id="rId5" Type="http://schemas.openxmlformats.org/officeDocument/2006/relationships/tags" Target="../tags/tag127.xml"/><Relationship Id="rId10" Type="http://schemas.openxmlformats.org/officeDocument/2006/relationships/notesSlide" Target="../notesSlides/notesSlide11.xml"/><Relationship Id="rId4" Type="http://schemas.openxmlformats.org/officeDocument/2006/relationships/tags" Target="../tags/tag126.xml"/><Relationship Id="rId9" Type="http://schemas.openxmlformats.org/officeDocument/2006/relationships/slideLayout" Target="../slideLayouts/slideLayout8.xml"/><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33.xml"/><Relationship Id="rId7" Type="http://schemas.openxmlformats.org/officeDocument/2006/relationships/tags" Target="../tags/tag137.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image" Target="../media/image45.png"/><Relationship Id="rId5" Type="http://schemas.openxmlformats.org/officeDocument/2006/relationships/tags" Target="../tags/tag135.xml"/><Relationship Id="rId10" Type="http://schemas.openxmlformats.org/officeDocument/2006/relationships/image" Target="../media/image3.png"/><Relationship Id="rId4" Type="http://schemas.openxmlformats.org/officeDocument/2006/relationships/tags" Target="../tags/tag134.xml"/><Relationship Id="rId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image" Target="../media/image47.png"/><Relationship Id="rId3" Type="http://schemas.openxmlformats.org/officeDocument/2006/relationships/tags" Target="../tags/tag140.xml"/><Relationship Id="rId7" Type="http://schemas.openxmlformats.org/officeDocument/2006/relationships/tags" Target="../tags/tag144.xml"/><Relationship Id="rId12" Type="http://schemas.openxmlformats.org/officeDocument/2006/relationships/image" Target="../media/image46.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image" Target="../media/image3.png"/><Relationship Id="rId5" Type="http://schemas.openxmlformats.org/officeDocument/2006/relationships/tags" Target="../tags/tag142.xml"/><Relationship Id="rId10" Type="http://schemas.openxmlformats.org/officeDocument/2006/relationships/notesSlide" Target="../notesSlides/notesSlide13.xml"/><Relationship Id="rId4" Type="http://schemas.openxmlformats.org/officeDocument/2006/relationships/tags" Target="../tags/tag141.xml"/><Relationship Id="rId9"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tags" Target="../tags/tag152.xml"/><Relationship Id="rId13" Type="http://schemas.openxmlformats.org/officeDocument/2006/relationships/oleObject" Target="../embeddings/oleObject3.bin"/><Relationship Id="rId18" Type="http://schemas.openxmlformats.org/officeDocument/2006/relationships/image" Target="../media/image50.png"/><Relationship Id="rId3" Type="http://schemas.openxmlformats.org/officeDocument/2006/relationships/tags" Target="../tags/tag147.xml"/><Relationship Id="rId7" Type="http://schemas.openxmlformats.org/officeDocument/2006/relationships/tags" Target="../tags/tag151.xml"/><Relationship Id="rId12" Type="http://schemas.openxmlformats.org/officeDocument/2006/relationships/notesSlide" Target="../notesSlides/notesSlide14.xml"/><Relationship Id="rId17" Type="http://schemas.openxmlformats.org/officeDocument/2006/relationships/image" Target="../media/image3.png"/><Relationship Id="rId2" Type="http://schemas.openxmlformats.org/officeDocument/2006/relationships/tags" Target="../tags/tag146.xml"/><Relationship Id="rId16" Type="http://schemas.openxmlformats.org/officeDocument/2006/relationships/image" Target="../media/image49.png"/><Relationship Id="rId1" Type="http://schemas.openxmlformats.org/officeDocument/2006/relationships/vmlDrawing" Target="../drawings/vmlDrawing3.vml"/><Relationship Id="rId6" Type="http://schemas.openxmlformats.org/officeDocument/2006/relationships/tags" Target="../tags/tag150.xml"/><Relationship Id="rId11" Type="http://schemas.openxmlformats.org/officeDocument/2006/relationships/slideLayout" Target="../slideLayouts/slideLayout8.xml"/><Relationship Id="rId5" Type="http://schemas.openxmlformats.org/officeDocument/2006/relationships/tags" Target="../tags/tag149.xml"/><Relationship Id="rId15" Type="http://schemas.openxmlformats.org/officeDocument/2006/relationships/oleObject" Target="../embeddings/oleObject4.bin"/><Relationship Id="rId10" Type="http://schemas.openxmlformats.org/officeDocument/2006/relationships/tags" Target="../tags/tag154.xml"/><Relationship Id="rId4" Type="http://schemas.openxmlformats.org/officeDocument/2006/relationships/tags" Target="../tags/tag148.xml"/><Relationship Id="rId9" Type="http://schemas.openxmlformats.org/officeDocument/2006/relationships/tags" Target="../tags/tag153.xml"/><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57.xml"/><Relationship Id="rId7" Type="http://schemas.openxmlformats.org/officeDocument/2006/relationships/tags" Target="../tags/tag161.xml"/><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tags" Target="../tags/tag160.xml"/><Relationship Id="rId11" Type="http://schemas.openxmlformats.org/officeDocument/2006/relationships/image" Target="../media/image51.png"/><Relationship Id="rId5" Type="http://schemas.openxmlformats.org/officeDocument/2006/relationships/tags" Target="../tags/tag159.xml"/><Relationship Id="rId10" Type="http://schemas.openxmlformats.org/officeDocument/2006/relationships/image" Target="../media/image3.png"/><Relationship Id="rId4" Type="http://schemas.openxmlformats.org/officeDocument/2006/relationships/tags" Target="../tags/tag158.xml"/><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64.xml"/><Relationship Id="rId7" Type="http://schemas.openxmlformats.org/officeDocument/2006/relationships/tags" Target="../tags/tag168.xml"/><Relationship Id="rId2" Type="http://schemas.openxmlformats.org/officeDocument/2006/relationships/tags" Target="../tags/tag163.xml"/><Relationship Id="rId1" Type="http://schemas.openxmlformats.org/officeDocument/2006/relationships/tags" Target="../tags/tag162.xml"/><Relationship Id="rId6" Type="http://schemas.openxmlformats.org/officeDocument/2006/relationships/tags" Target="../tags/tag167.xml"/><Relationship Id="rId11" Type="http://schemas.openxmlformats.org/officeDocument/2006/relationships/image" Target="../media/image52.png"/><Relationship Id="rId5" Type="http://schemas.openxmlformats.org/officeDocument/2006/relationships/tags" Target="../tags/tag166.xml"/><Relationship Id="rId10" Type="http://schemas.openxmlformats.org/officeDocument/2006/relationships/image" Target="../media/image3.png"/><Relationship Id="rId4" Type="http://schemas.openxmlformats.org/officeDocument/2006/relationships/tags" Target="../tags/tag165.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71.xml"/><Relationship Id="rId7" Type="http://schemas.openxmlformats.org/officeDocument/2006/relationships/tags" Target="../tags/tag175.xml"/><Relationship Id="rId2" Type="http://schemas.openxmlformats.org/officeDocument/2006/relationships/tags" Target="../tags/tag170.xml"/><Relationship Id="rId1" Type="http://schemas.openxmlformats.org/officeDocument/2006/relationships/tags" Target="../tags/tag169.xml"/><Relationship Id="rId6" Type="http://schemas.openxmlformats.org/officeDocument/2006/relationships/tags" Target="../tags/tag174.xml"/><Relationship Id="rId11" Type="http://schemas.openxmlformats.org/officeDocument/2006/relationships/image" Target="../media/image53.png"/><Relationship Id="rId5" Type="http://schemas.openxmlformats.org/officeDocument/2006/relationships/tags" Target="../tags/tag173.xml"/><Relationship Id="rId10" Type="http://schemas.openxmlformats.org/officeDocument/2006/relationships/image" Target="../media/image3.png"/><Relationship Id="rId4" Type="http://schemas.openxmlformats.org/officeDocument/2006/relationships/tags" Target="../tags/tag172.xml"/><Relationship Id="rId9"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178.xml"/><Relationship Id="rId7" Type="http://schemas.openxmlformats.org/officeDocument/2006/relationships/tags" Target="../tags/tag182.xml"/><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image" Target="../media/image54.png"/><Relationship Id="rId5" Type="http://schemas.openxmlformats.org/officeDocument/2006/relationships/tags" Target="../tags/tag180.xml"/><Relationship Id="rId10" Type="http://schemas.openxmlformats.org/officeDocument/2006/relationships/image" Target="../media/image3.png"/><Relationship Id="rId4" Type="http://schemas.openxmlformats.org/officeDocument/2006/relationships/tags" Target="../tags/tag179.xml"/><Relationship Id="rId9"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tags" Target="../tags/tag190.xml"/><Relationship Id="rId13" Type="http://schemas.openxmlformats.org/officeDocument/2006/relationships/image" Target="../media/image3.png"/><Relationship Id="rId3" Type="http://schemas.openxmlformats.org/officeDocument/2006/relationships/tags" Target="../tags/tag185.xml"/><Relationship Id="rId7" Type="http://schemas.openxmlformats.org/officeDocument/2006/relationships/tags" Target="../tags/tag189.xml"/><Relationship Id="rId12" Type="http://schemas.openxmlformats.org/officeDocument/2006/relationships/notesSlide" Target="../notesSlides/notesSlide19.xml"/><Relationship Id="rId17" Type="http://schemas.openxmlformats.org/officeDocument/2006/relationships/image" Target="../media/image58.png"/><Relationship Id="rId2" Type="http://schemas.openxmlformats.org/officeDocument/2006/relationships/tags" Target="../tags/tag184.xml"/><Relationship Id="rId16" Type="http://schemas.openxmlformats.org/officeDocument/2006/relationships/image" Target="../media/image57.png"/><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slideLayout" Target="../slideLayouts/slideLayout8.xml"/><Relationship Id="rId5" Type="http://schemas.openxmlformats.org/officeDocument/2006/relationships/tags" Target="../tags/tag187.xml"/><Relationship Id="rId15" Type="http://schemas.openxmlformats.org/officeDocument/2006/relationships/image" Target="../media/image56.png"/><Relationship Id="rId10" Type="http://schemas.openxmlformats.org/officeDocument/2006/relationships/tags" Target="../tags/tag192.xml"/><Relationship Id="rId4" Type="http://schemas.openxmlformats.org/officeDocument/2006/relationships/tags" Target="../tags/tag186.xml"/><Relationship Id="rId9" Type="http://schemas.openxmlformats.org/officeDocument/2006/relationships/tags" Target="../tags/tag191.xml"/><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image" Target="../media/image9.jpeg"/><Relationship Id="rId18" Type="http://schemas.openxmlformats.org/officeDocument/2006/relationships/image" Target="../media/image6.png"/><Relationship Id="rId3" Type="http://schemas.openxmlformats.org/officeDocument/2006/relationships/tags" Target="../tags/tag41.xml"/><Relationship Id="rId7" Type="http://schemas.openxmlformats.org/officeDocument/2006/relationships/tags" Target="../tags/tag45.xml"/><Relationship Id="rId12" Type="http://schemas.openxmlformats.org/officeDocument/2006/relationships/image" Target="../media/image8.jpeg"/><Relationship Id="rId17" Type="http://schemas.openxmlformats.org/officeDocument/2006/relationships/oleObject" Target="../embeddings/oleObject1.bin"/><Relationship Id="rId2" Type="http://schemas.openxmlformats.org/officeDocument/2006/relationships/tags" Target="../tags/tag40.xml"/><Relationship Id="rId16" Type="http://schemas.openxmlformats.org/officeDocument/2006/relationships/image" Target="../media/image12.jpeg"/><Relationship Id="rId1" Type="http://schemas.openxmlformats.org/officeDocument/2006/relationships/vmlDrawing" Target="../drawings/vmlDrawing1.vml"/><Relationship Id="rId6" Type="http://schemas.openxmlformats.org/officeDocument/2006/relationships/tags" Target="../tags/tag44.xml"/><Relationship Id="rId11" Type="http://schemas.openxmlformats.org/officeDocument/2006/relationships/image" Target="../media/image7.jpeg"/><Relationship Id="rId5" Type="http://schemas.openxmlformats.org/officeDocument/2006/relationships/tags" Target="../tags/tag43.xml"/><Relationship Id="rId15" Type="http://schemas.openxmlformats.org/officeDocument/2006/relationships/image" Target="../media/image11.png"/><Relationship Id="rId10" Type="http://schemas.openxmlformats.org/officeDocument/2006/relationships/notesSlide" Target="../notesSlides/notesSlide2.xml"/><Relationship Id="rId4" Type="http://schemas.openxmlformats.org/officeDocument/2006/relationships/tags" Target="../tags/tag42.xml"/><Relationship Id="rId9" Type="http://schemas.openxmlformats.org/officeDocument/2006/relationships/slideLayout" Target="../slideLayouts/slideLayout1.xml"/><Relationship Id="rId14" Type="http://schemas.openxmlformats.org/officeDocument/2006/relationships/image" Target="../media/image10.jpeg"/></Relationships>
</file>

<file path=ppt/slides/_rels/slide20.xml.rels><?xml version="1.0" encoding="UTF-8" standalone="yes"?>
<Relationships xmlns="http://schemas.openxmlformats.org/package/2006/relationships"><Relationship Id="rId8" Type="http://schemas.openxmlformats.org/officeDocument/2006/relationships/tags" Target="../tags/tag200.xml"/><Relationship Id="rId13" Type="http://schemas.openxmlformats.org/officeDocument/2006/relationships/image" Target="../media/image59.png"/><Relationship Id="rId3" Type="http://schemas.openxmlformats.org/officeDocument/2006/relationships/tags" Target="../tags/tag195.xml"/><Relationship Id="rId7" Type="http://schemas.openxmlformats.org/officeDocument/2006/relationships/tags" Target="../tags/tag199.xml"/><Relationship Id="rId12" Type="http://schemas.openxmlformats.org/officeDocument/2006/relationships/image" Target="../media/image3.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notesSlide" Target="../notesSlides/notesSlide20.xml"/><Relationship Id="rId5" Type="http://schemas.openxmlformats.org/officeDocument/2006/relationships/tags" Target="../tags/tag197.xml"/><Relationship Id="rId15" Type="http://schemas.openxmlformats.org/officeDocument/2006/relationships/image" Target="../media/image61.png"/><Relationship Id="rId10" Type="http://schemas.openxmlformats.org/officeDocument/2006/relationships/slideLayout" Target="../slideLayouts/slideLayout8.xml"/><Relationship Id="rId4" Type="http://schemas.openxmlformats.org/officeDocument/2006/relationships/tags" Target="../tags/tag196.xml"/><Relationship Id="rId9" Type="http://schemas.openxmlformats.org/officeDocument/2006/relationships/tags" Target="../tags/tag201.xml"/><Relationship Id="rId14" Type="http://schemas.openxmlformats.org/officeDocument/2006/relationships/image" Target="../media/image60.png"/></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04.xml"/><Relationship Id="rId7" Type="http://schemas.openxmlformats.org/officeDocument/2006/relationships/tags" Target="../tags/tag208.xml"/><Relationship Id="rId2" Type="http://schemas.openxmlformats.org/officeDocument/2006/relationships/tags" Target="../tags/tag203.xml"/><Relationship Id="rId1" Type="http://schemas.openxmlformats.org/officeDocument/2006/relationships/tags" Target="../tags/tag202.xml"/><Relationship Id="rId6" Type="http://schemas.openxmlformats.org/officeDocument/2006/relationships/tags" Target="../tags/tag207.xml"/><Relationship Id="rId11" Type="http://schemas.openxmlformats.org/officeDocument/2006/relationships/image" Target="../media/image62.png"/><Relationship Id="rId5" Type="http://schemas.openxmlformats.org/officeDocument/2006/relationships/tags" Target="../tags/tag206.xml"/><Relationship Id="rId10" Type="http://schemas.openxmlformats.org/officeDocument/2006/relationships/image" Target="../media/image3.png"/><Relationship Id="rId4" Type="http://schemas.openxmlformats.org/officeDocument/2006/relationships/tags" Target="../tags/tag205.xml"/><Relationship Id="rId9"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11.xml"/><Relationship Id="rId7" Type="http://schemas.openxmlformats.org/officeDocument/2006/relationships/tags" Target="../tags/tag215.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image" Target="../media/image63.png"/><Relationship Id="rId5" Type="http://schemas.openxmlformats.org/officeDocument/2006/relationships/tags" Target="../tags/tag213.xml"/><Relationship Id="rId10" Type="http://schemas.openxmlformats.org/officeDocument/2006/relationships/image" Target="../media/image3.png"/><Relationship Id="rId4" Type="http://schemas.openxmlformats.org/officeDocument/2006/relationships/tags" Target="../tags/tag212.xml"/><Relationship Id="rId9"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tags" Target="../tags/tag223.xml"/><Relationship Id="rId13" Type="http://schemas.openxmlformats.org/officeDocument/2006/relationships/image" Target="../media/image65.png"/><Relationship Id="rId3" Type="http://schemas.openxmlformats.org/officeDocument/2006/relationships/tags" Target="../tags/tag218.xml"/><Relationship Id="rId7" Type="http://schemas.openxmlformats.org/officeDocument/2006/relationships/tags" Target="../tags/tag222.xml"/><Relationship Id="rId12" Type="http://schemas.openxmlformats.org/officeDocument/2006/relationships/image" Target="../media/image64.png"/><Relationship Id="rId2" Type="http://schemas.openxmlformats.org/officeDocument/2006/relationships/tags" Target="../tags/tag217.xml"/><Relationship Id="rId1" Type="http://schemas.openxmlformats.org/officeDocument/2006/relationships/tags" Target="../tags/tag216.xml"/><Relationship Id="rId6" Type="http://schemas.openxmlformats.org/officeDocument/2006/relationships/tags" Target="../tags/tag221.xml"/><Relationship Id="rId11" Type="http://schemas.openxmlformats.org/officeDocument/2006/relationships/image" Target="../media/image3.png"/><Relationship Id="rId5" Type="http://schemas.openxmlformats.org/officeDocument/2006/relationships/tags" Target="../tags/tag220.xml"/><Relationship Id="rId10" Type="http://schemas.openxmlformats.org/officeDocument/2006/relationships/notesSlide" Target="../notesSlides/notesSlide23.xml"/><Relationship Id="rId4" Type="http://schemas.openxmlformats.org/officeDocument/2006/relationships/tags" Target="../tags/tag219.xml"/><Relationship Id="rId9"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image" Target="../media/image67.png"/><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image" Target="../media/image66.pn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tags" Target="../tags/tag229.xml"/><Relationship Id="rId11" Type="http://schemas.openxmlformats.org/officeDocument/2006/relationships/image" Target="../media/image3.png"/><Relationship Id="rId5" Type="http://schemas.openxmlformats.org/officeDocument/2006/relationships/tags" Target="../tags/tag228.xml"/><Relationship Id="rId10" Type="http://schemas.openxmlformats.org/officeDocument/2006/relationships/notesSlide" Target="../notesSlides/notesSlide24.xml"/><Relationship Id="rId4" Type="http://schemas.openxmlformats.org/officeDocument/2006/relationships/tags" Target="../tags/tag227.xml"/><Relationship Id="rId9"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tags" Target="../tags/tag239.xml"/><Relationship Id="rId13" Type="http://schemas.openxmlformats.org/officeDocument/2006/relationships/image" Target="../media/image69.png"/><Relationship Id="rId3" Type="http://schemas.openxmlformats.org/officeDocument/2006/relationships/tags" Target="../tags/tag234.xml"/><Relationship Id="rId7" Type="http://schemas.openxmlformats.org/officeDocument/2006/relationships/tags" Target="../tags/tag238.xml"/><Relationship Id="rId12" Type="http://schemas.openxmlformats.org/officeDocument/2006/relationships/image" Target="../media/image68.png"/><Relationship Id="rId2" Type="http://schemas.openxmlformats.org/officeDocument/2006/relationships/tags" Target="../tags/tag233.xml"/><Relationship Id="rId1" Type="http://schemas.openxmlformats.org/officeDocument/2006/relationships/tags" Target="../tags/tag232.xml"/><Relationship Id="rId6" Type="http://schemas.openxmlformats.org/officeDocument/2006/relationships/tags" Target="../tags/tag237.xml"/><Relationship Id="rId11" Type="http://schemas.openxmlformats.org/officeDocument/2006/relationships/image" Target="../media/image3.png"/><Relationship Id="rId5" Type="http://schemas.openxmlformats.org/officeDocument/2006/relationships/tags" Target="../tags/tag236.xml"/><Relationship Id="rId10" Type="http://schemas.openxmlformats.org/officeDocument/2006/relationships/notesSlide" Target="../notesSlides/notesSlide25.xml"/><Relationship Id="rId4" Type="http://schemas.openxmlformats.org/officeDocument/2006/relationships/tags" Target="../tags/tag235.xml"/><Relationship Id="rId9"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oleObject" Target="../embeddings/oleObject6.bin"/><Relationship Id="rId3" Type="http://schemas.openxmlformats.org/officeDocument/2006/relationships/tags" Target="../tags/tag241.xml"/><Relationship Id="rId21" Type="http://schemas.openxmlformats.org/officeDocument/2006/relationships/image" Target="../media/image72.png"/><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image" Target="../media/image70.wmf"/><Relationship Id="rId2" Type="http://schemas.openxmlformats.org/officeDocument/2006/relationships/tags" Target="../tags/tag240.xml"/><Relationship Id="rId16" Type="http://schemas.openxmlformats.org/officeDocument/2006/relationships/oleObject" Target="../embeddings/oleObject5.bin"/><Relationship Id="rId20" Type="http://schemas.openxmlformats.org/officeDocument/2006/relationships/hyperlink" Target="http://blog.adamcole.ca/2011/11/simple-javascript-rainbow-color.html" TargetMode="External"/><Relationship Id="rId1" Type="http://schemas.openxmlformats.org/officeDocument/2006/relationships/vmlDrawing" Target="../drawings/vmlDrawing4.vml"/><Relationship Id="rId6" Type="http://schemas.openxmlformats.org/officeDocument/2006/relationships/tags" Target="../tags/tag244.xml"/><Relationship Id="rId11" Type="http://schemas.openxmlformats.org/officeDocument/2006/relationships/tags" Target="../tags/tag249.xml"/><Relationship Id="rId5" Type="http://schemas.openxmlformats.org/officeDocument/2006/relationships/tags" Target="../tags/tag243.xml"/><Relationship Id="rId15" Type="http://schemas.openxmlformats.org/officeDocument/2006/relationships/image" Target="../media/image4.jpeg"/><Relationship Id="rId10" Type="http://schemas.openxmlformats.org/officeDocument/2006/relationships/tags" Target="../tags/tag248.xml"/><Relationship Id="rId19" Type="http://schemas.openxmlformats.org/officeDocument/2006/relationships/image" Target="../media/image71.wmf"/><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254.xml"/><Relationship Id="rId7" Type="http://schemas.openxmlformats.org/officeDocument/2006/relationships/slideLayout" Target="../slideLayouts/slideLayout8.xml"/><Relationship Id="rId2" Type="http://schemas.openxmlformats.org/officeDocument/2006/relationships/tags" Target="../tags/tag253.xml"/><Relationship Id="rId1" Type="http://schemas.openxmlformats.org/officeDocument/2006/relationships/tags" Target="../tags/tag252.xml"/><Relationship Id="rId6" Type="http://schemas.openxmlformats.org/officeDocument/2006/relationships/tags" Target="../tags/tag257.xml"/><Relationship Id="rId5" Type="http://schemas.openxmlformats.org/officeDocument/2006/relationships/tags" Target="../tags/tag256.xml"/><Relationship Id="rId10" Type="http://schemas.openxmlformats.org/officeDocument/2006/relationships/image" Target="../media/image73.png"/><Relationship Id="rId4" Type="http://schemas.openxmlformats.org/officeDocument/2006/relationships/tags" Target="../tags/tag255.xml"/><Relationship Id="rId9" Type="http://schemas.openxmlformats.org/officeDocument/2006/relationships/image" Target="../media/image4.jpe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tags" Target="../tags/tag260.xml"/><Relationship Id="rId7" Type="http://schemas.openxmlformats.org/officeDocument/2006/relationships/tags" Target="../tags/tag264.xml"/><Relationship Id="rId12" Type="http://schemas.openxmlformats.org/officeDocument/2006/relationships/image" Target="../media/image75.jpeg"/><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tags" Target="../tags/tag263.xml"/><Relationship Id="rId11" Type="http://schemas.openxmlformats.org/officeDocument/2006/relationships/image" Target="../media/image74.png"/><Relationship Id="rId5" Type="http://schemas.openxmlformats.org/officeDocument/2006/relationships/tags" Target="../tags/tag262.xml"/><Relationship Id="rId10" Type="http://schemas.openxmlformats.org/officeDocument/2006/relationships/image" Target="../media/image4.jpeg"/><Relationship Id="rId4" Type="http://schemas.openxmlformats.org/officeDocument/2006/relationships/tags" Target="../tags/tag261.xml"/><Relationship Id="rId9"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image" Target="../media/image77.png"/><Relationship Id="rId3" Type="http://schemas.openxmlformats.org/officeDocument/2006/relationships/tags" Target="../tags/tag267.xml"/><Relationship Id="rId7" Type="http://schemas.openxmlformats.org/officeDocument/2006/relationships/tags" Target="../tags/tag271.xml"/><Relationship Id="rId12" Type="http://schemas.openxmlformats.org/officeDocument/2006/relationships/image" Target="../media/image76.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tags" Target="../tags/tag270.xml"/><Relationship Id="rId11" Type="http://schemas.openxmlformats.org/officeDocument/2006/relationships/image" Target="../media/image4.jpeg"/><Relationship Id="rId5" Type="http://schemas.openxmlformats.org/officeDocument/2006/relationships/tags" Target="../tags/tag269.xml"/><Relationship Id="rId10" Type="http://schemas.openxmlformats.org/officeDocument/2006/relationships/notesSlide" Target="../notesSlides/notesSlide28.xml"/><Relationship Id="rId4" Type="http://schemas.openxmlformats.org/officeDocument/2006/relationships/tags" Target="../tags/tag268.xml"/><Relationship Id="rId9" Type="http://schemas.openxmlformats.org/officeDocument/2006/relationships/slideLayout" Target="../slideLayouts/slideLayout8.xml"/><Relationship Id="rId14" Type="http://schemas.openxmlformats.org/officeDocument/2006/relationships/image" Target="../media/image78.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5.wmf"/><Relationship Id="rId3" Type="http://schemas.openxmlformats.org/officeDocument/2006/relationships/tags" Target="../tags/tag49.xml"/><Relationship Id="rId7" Type="http://schemas.openxmlformats.org/officeDocument/2006/relationships/tags" Target="../tags/tag53.xml"/><Relationship Id="rId12" Type="http://schemas.openxmlformats.org/officeDocument/2006/relationships/image" Target="../media/image14.png"/><Relationship Id="rId2" Type="http://schemas.openxmlformats.org/officeDocument/2006/relationships/tags" Target="../tags/tag48.xml"/><Relationship Id="rId16" Type="http://schemas.openxmlformats.org/officeDocument/2006/relationships/image" Target="../media/image18.pn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13.png"/><Relationship Id="rId5" Type="http://schemas.openxmlformats.org/officeDocument/2006/relationships/tags" Target="../tags/tag51.xml"/><Relationship Id="rId15" Type="http://schemas.openxmlformats.org/officeDocument/2006/relationships/image" Target="../media/image17.wmf"/><Relationship Id="rId10" Type="http://schemas.openxmlformats.org/officeDocument/2006/relationships/image" Target="../media/image3.png"/><Relationship Id="rId4" Type="http://schemas.openxmlformats.org/officeDocument/2006/relationships/tags" Target="../tags/tag50.xml"/><Relationship Id="rId9" Type="http://schemas.openxmlformats.org/officeDocument/2006/relationships/notesSlide" Target="../notesSlides/notesSlide3.xml"/><Relationship Id="rId14" Type="http://schemas.openxmlformats.org/officeDocument/2006/relationships/image" Target="../media/image16.wmf"/></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9.xml"/><Relationship Id="rId3" Type="http://schemas.openxmlformats.org/officeDocument/2006/relationships/tags" Target="../tags/tag275.xml"/><Relationship Id="rId7" Type="http://schemas.openxmlformats.org/officeDocument/2006/relationships/slideLayout" Target="../slideLayouts/slideLayout8.xml"/><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5" Type="http://schemas.openxmlformats.org/officeDocument/2006/relationships/tags" Target="../tags/tag277.xml"/><Relationship Id="rId10" Type="http://schemas.openxmlformats.org/officeDocument/2006/relationships/image" Target="../media/image79.gif"/><Relationship Id="rId4" Type="http://schemas.openxmlformats.org/officeDocument/2006/relationships/tags" Target="../tags/tag276.xml"/><Relationship Id="rId9" Type="http://schemas.openxmlformats.org/officeDocument/2006/relationships/image" Target="../media/image4.jpeg"/></Relationships>
</file>

<file path=ppt/slides/_rels/slide3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81.xml"/><Relationship Id="rId7" Type="http://schemas.openxmlformats.org/officeDocument/2006/relationships/notesSlide" Target="../notesSlides/notesSlide30.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8.xml"/><Relationship Id="rId5" Type="http://schemas.openxmlformats.org/officeDocument/2006/relationships/tags" Target="../tags/tag283.xml"/><Relationship Id="rId4" Type="http://schemas.openxmlformats.org/officeDocument/2006/relationships/tags" Target="../tags/tag282.xml"/><Relationship Id="rId9"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83.png"/><Relationship Id="rId3" Type="http://schemas.openxmlformats.org/officeDocument/2006/relationships/tags" Target="../tags/tag286.xml"/><Relationship Id="rId7" Type="http://schemas.openxmlformats.org/officeDocument/2006/relationships/tags" Target="../tags/tag290.xml"/><Relationship Id="rId12" Type="http://schemas.openxmlformats.org/officeDocument/2006/relationships/image" Target="../media/image82.png"/><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tags" Target="../tags/tag289.xml"/><Relationship Id="rId11" Type="http://schemas.openxmlformats.org/officeDocument/2006/relationships/image" Target="../media/image81.png"/><Relationship Id="rId5" Type="http://schemas.openxmlformats.org/officeDocument/2006/relationships/tags" Target="../tags/tag288.xml"/><Relationship Id="rId10" Type="http://schemas.openxmlformats.org/officeDocument/2006/relationships/image" Target="../media/image4.jpeg"/><Relationship Id="rId4" Type="http://schemas.openxmlformats.org/officeDocument/2006/relationships/tags" Target="../tags/tag287.xml"/><Relationship Id="rId9"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293.xml"/><Relationship Id="rId7" Type="http://schemas.openxmlformats.org/officeDocument/2006/relationships/notesSlide" Target="../notesSlides/notesSlide32.xml"/><Relationship Id="rId2" Type="http://schemas.openxmlformats.org/officeDocument/2006/relationships/tags" Target="../tags/tag292.xml"/><Relationship Id="rId1" Type="http://schemas.openxmlformats.org/officeDocument/2006/relationships/tags" Target="../tags/tag291.xml"/><Relationship Id="rId6" Type="http://schemas.openxmlformats.org/officeDocument/2006/relationships/slideLayout" Target="../slideLayouts/slideLayout8.xml"/><Relationship Id="rId5" Type="http://schemas.openxmlformats.org/officeDocument/2006/relationships/tags" Target="../tags/tag295.xml"/><Relationship Id="rId4" Type="http://schemas.openxmlformats.org/officeDocument/2006/relationships/tags" Target="../tags/tag294.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298.xml"/><Relationship Id="rId7" Type="http://schemas.openxmlformats.org/officeDocument/2006/relationships/slideLayout" Target="../slideLayouts/slideLayout8.xml"/><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tags" Target="../tags/tag301.xml"/><Relationship Id="rId5" Type="http://schemas.openxmlformats.org/officeDocument/2006/relationships/tags" Target="../tags/tag300.xml"/><Relationship Id="rId10" Type="http://schemas.openxmlformats.org/officeDocument/2006/relationships/image" Target="../media/image84.png"/><Relationship Id="rId4" Type="http://schemas.openxmlformats.org/officeDocument/2006/relationships/tags" Target="../tags/tag299.xml"/><Relationship Id="rId9"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6.xml"/><Relationship Id="rId7" Type="http://schemas.openxmlformats.org/officeDocument/2006/relationships/image" Target="../media/image19.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5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0.xml"/><Relationship Id="rId7" Type="http://schemas.openxmlformats.org/officeDocument/2006/relationships/image" Target="../media/image20.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tags" Target="../tags/tag6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4.xml"/><Relationship Id="rId7" Type="http://schemas.openxmlformats.org/officeDocument/2006/relationships/image" Target="../media/image21.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6.xml"/><Relationship Id="rId5" Type="http://schemas.openxmlformats.org/officeDocument/2006/relationships/slideLayout" Target="../slideLayouts/slideLayout8.xml"/><Relationship Id="rId4" Type="http://schemas.openxmlformats.org/officeDocument/2006/relationships/tags" Target="../tags/tag65.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68.xml"/><Relationship Id="rId7" Type="http://schemas.openxmlformats.org/officeDocument/2006/relationships/image" Target="../media/image22.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notesSlide" Target="../notesSlides/notesSlide7.xml"/><Relationship Id="rId5" Type="http://schemas.openxmlformats.org/officeDocument/2006/relationships/slideLayout" Target="../slideLayouts/slideLayout8.xml"/><Relationship Id="rId4" Type="http://schemas.openxmlformats.org/officeDocument/2006/relationships/tags" Target="../tags/tag69.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72.xml"/><Relationship Id="rId7" Type="http://schemas.openxmlformats.org/officeDocument/2006/relationships/image" Target="../media/image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notesSlide" Target="../notesSlides/notesSlide8.xml"/><Relationship Id="rId5" Type="http://schemas.openxmlformats.org/officeDocument/2006/relationships/slideLayout" Target="../slideLayouts/slideLayout8.xml"/><Relationship Id="rId4" Type="http://schemas.openxmlformats.org/officeDocument/2006/relationships/tags" Target="../tags/tag73.xml"/></Relationships>
</file>

<file path=ppt/slides/_rels/slide9.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24.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3.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notesSlide" Target="../notesSlides/notesSlide9.xml"/><Relationship Id="rId5" Type="http://schemas.openxmlformats.org/officeDocument/2006/relationships/tags" Target="../tags/tag78.xml"/><Relationship Id="rId15" Type="http://schemas.openxmlformats.org/officeDocument/2006/relationships/image" Target="../media/image26.png"/><Relationship Id="rId10" Type="http://schemas.openxmlformats.org/officeDocument/2006/relationships/slideLayout" Target="../slideLayouts/slideLayout8.xml"/><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Work Examples                                                                                           </a:t>
            </a:r>
            <a:endParaRPr lang="en-CA" sz="2000" b="1" dirty="0">
              <a:ln w="6350">
                <a:solidFill>
                  <a:schemeClr val="accent1">
                    <a:lumMod val="40000"/>
                    <a:lumOff val="60000"/>
                  </a:schemeClr>
                </a:solidFill>
              </a:ln>
              <a:solidFill>
                <a:schemeClr val="bg1"/>
              </a:solidFill>
            </a:endParaRPr>
          </a:p>
        </p:txBody>
      </p:sp>
      <p:sp>
        <p:nvSpPr>
          <p:cNvPr id="8198" name="TextBox 17"/>
          <p:cNvSpPr txBox="1">
            <a:spLocks noChangeArrowheads="1"/>
          </p:cNvSpPr>
          <p:nvPr>
            <p:custDataLst>
              <p:tags r:id="rId5"/>
            </p:custDataLst>
          </p:nvPr>
        </p:nvSpPr>
        <p:spPr bwMode="auto">
          <a:xfrm>
            <a:off x="628650" y="1828800"/>
            <a:ext cx="7848923" cy="459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i="1" dirty="0">
                <a:latin typeface="Arial" charset="0"/>
                <a:cs typeface="Arial" charset="0"/>
              </a:rPr>
              <a:t>Prepared for</a:t>
            </a:r>
            <a:r>
              <a:rPr lang="en-US" i="1" dirty="0" smtClean="0">
                <a:latin typeface="Arial" charset="0"/>
                <a:cs typeface="Arial" charset="0"/>
              </a:rPr>
              <a:t>:</a:t>
            </a:r>
          </a:p>
          <a:p>
            <a:pPr algn="l" eaLnBrk="1" hangingPunct="1"/>
            <a:r>
              <a:rPr lang="en-US" sz="1400" b="1" dirty="0" smtClean="0">
                <a:latin typeface="Arial" charset="0"/>
                <a:cs typeface="Arial" charset="0"/>
              </a:rPr>
              <a:t>You</a:t>
            </a:r>
            <a:endParaRPr lang="en-US" sz="1400" b="1"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smtClean="0">
              <a:latin typeface="Arial" charset="0"/>
              <a:cs typeface="Arial" charset="0"/>
            </a:endParaRPr>
          </a:p>
          <a:p>
            <a:pPr algn="l" eaLnBrk="1" hangingPunct="1"/>
            <a:endParaRPr lang="en-US" dirty="0">
              <a:latin typeface="Arial" charset="0"/>
              <a:cs typeface="Arial" charset="0"/>
            </a:endParaRPr>
          </a:p>
          <a:p>
            <a:pPr algn="l" eaLnBrk="1" hangingPunct="1"/>
            <a:endParaRPr lang="en-US" dirty="0">
              <a:latin typeface="Arial" charset="0"/>
              <a:cs typeface="Arial" charset="0"/>
            </a:endParaRPr>
          </a:p>
          <a:p>
            <a:pPr algn="r" eaLnBrk="1" hangingPunct="1"/>
            <a:r>
              <a:rPr lang="en-US" dirty="0">
                <a:latin typeface="Arial" charset="0"/>
                <a:cs typeface="Arial" charset="0"/>
              </a:rPr>
              <a:t>December </a:t>
            </a:r>
            <a:r>
              <a:rPr lang="en-US" dirty="0" smtClean="0">
                <a:latin typeface="Arial" charset="0"/>
                <a:cs typeface="Arial" charset="0"/>
              </a:rPr>
              <a:t>21, </a:t>
            </a:r>
            <a:r>
              <a:rPr lang="en-US" dirty="0">
                <a:latin typeface="Arial" charset="0"/>
                <a:cs typeface="Arial" charset="0"/>
              </a:rPr>
              <a:t>2011</a:t>
            </a:r>
          </a:p>
          <a:p>
            <a:pPr algn="r" eaLnBrk="1" hangingPunct="1"/>
            <a:r>
              <a:rPr lang="en-US" dirty="0">
                <a:latin typeface="Arial" charset="0"/>
                <a:cs typeface="Arial" charset="0"/>
              </a:rPr>
              <a:t>See slide notes for additional details.</a:t>
            </a:r>
          </a:p>
        </p:txBody>
      </p:sp>
      <p:pic>
        <p:nvPicPr>
          <p:cNvPr id="41988" name="Picture 4" descr="http://4.bp.blogspot.com/-VQ5l8IR7OUk/TgguZuzXm4I/AAAAAAAAbxE/P4nvk4yhies/s1600/TheSimpsonsEveryoneEver.jpg"/>
          <p:cNvPicPr>
            <a:picLocks noChangeAspect="1" noChangeArrowheads="1"/>
          </p:cNvPicPr>
          <p:nvPr>
            <p:custDataLst>
              <p:tags r:id="rId6"/>
            </p:custDataLst>
          </p:nvPr>
        </p:nvPicPr>
        <p:blipFill>
          <a:blip r:embed="rId10" cstate="email"/>
          <a:srcRect/>
          <a:stretch>
            <a:fillRect/>
          </a:stretch>
        </p:blipFill>
        <p:spPr bwMode="auto">
          <a:xfrm>
            <a:off x="743273" y="2276474"/>
            <a:ext cx="4279900" cy="3209925"/>
          </a:xfrm>
          <a:prstGeom prst="rect">
            <a:avLst/>
          </a:prstGeom>
          <a:noFill/>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52" name="Rectangle 51"/>
          <p:cNvSpPr/>
          <p:nvPr>
            <p:custDataLst>
              <p:tags r:id="rId3"/>
            </p:custDataLst>
          </p:nvPr>
        </p:nvSpPr>
        <p:spPr bwMode="auto">
          <a:xfrm rot="16200000">
            <a:off x="3629182" y="463388"/>
            <a:ext cx="123829" cy="4416743"/>
          </a:xfrm>
          <a:prstGeom prst="rect">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US">
              <a:solidFill>
                <a:schemeClr val="tx1"/>
              </a:solidFill>
            </a:endParaRPr>
          </a:p>
        </p:txBody>
      </p:sp>
      <p:sp>
        <p:nvSpPr>
          <p:cNvPr id="1811458" name="Rectangle 2"/>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6"/>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6393" name="Group 10"/>
          <p:cNvGrpSpPr>
            <a:grpSpLocks/>
          </p:cNvGrpSpPr>
          <p:nvPr>
            <p:custDataLst>
              <p:tags r:id="rId7"/>
            </p:custDataLst>
          </p:nvPr>
        </p:nvGrpSpPr>
        <p:grpSpPr bwMode="auto">
          <a:xfrm>
            <a:off x="-1588" y="66675"/>
            <a:ext cx="9145588" cy="327025"/>
            <a:chOff x="-1588" y="66675"/>
            <a:chExt cx="9145589" cy="327782"/>
          </a:xfrm>
        </p:grpSpPr>
        <p:pic>
          <p:nvPicPr>
            <p:cNvPr id="16434" name="Picture 11" descr="powerlines_slide_lt_vol1"/>
            <p:cNvPicPr>
              <a:picLocks noChangeAspect="1" noChangeArrowheads="1"/>
            </p:cNvPicPr>
            <p:nvPr/>
          </p:nvPicPr>
          <p:blipFill>
            <a:blip r:embed="rId44"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Personalized Report Delivery</a:t>
              </a:r>
            </a:p>
          </p:txBody>
        </p:sp>
      </p:grpSp>
      <p:sp>
        <p:nvSpPr>
          <p:cNvPr id="53" name="Rectangle 52"/>
          <p:cNvSpPr/>
          <p:nvPr>
            <p:custDataLst>
              <p:tags r:id="rId8"/>
            </p:custDataLst>
          </p:nvPr>
        </p:nvSpPr>
        <p:spPr bwMode="auto">
          <a:xfrm rot="16200000">
            <a:off x="3073182" y="2038534"/>
            <a:ext cx="123828" cy="3415868"/>
          </a:xfrm>
          <a:prstGeom prst="rect">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US">
              <a:solidFill>
                <a:schemeClr val="tx1"/>
              </a:solidFill>
            </a:endParaRPr>
          </a:p>
        </p:txBody>
      </p:sp>
      <p:sp>
        <p:nvSpPr>
          <p:cNvPr id="54" name="Rectangle 53"/>
          <p:cNvSpPr/>
          <p:nvPr>
            <p:custDataLst>
              <p:tags r:id="rId9"/>
            </p:custDataLst>
          </p:nvPr>
        </p:nvSpPr>
        <p:spPr bwMode="auto">
          <a:xfrm rot="16200000">
            <a:off x="5103813" y="1234087"/>
            <a:ext cx="123827" cy="7366003"/>
          </a:xfrm>
          <a:prstGeom prst="rect">
            <a:avLst/>
          </a:prstGeom>
          <a:ln>
            <a:headEnd type="none" w="med" len="med"/>
            <a:tailEnd type="none" w="med" len="med"/>
          </a:ln>
          <a:effectLst>
            <a:outerShdw blurRad="50800" dist="38100" dir="2700000" algn="tl" rotWithShape="0">
              <a:prstClr val="black">
                <a:alpha val="40000"/>
              </a:prst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US">
              <a:solidFill>
                <a:schemeClr val="tx1"/>
              </a:solidFill>
            </a:endParaRPr>
          </a:p>
        </p:txBody>
      </p:sp>
      <p:sp>
        <p:nvSpPr>
          <p:cNvPr id="50" name="Down Arrow 49"/>
          <p:cNvSpPr/>
          <p:nvPr>
            <p:custDataLst>
              <p:tags r:id="rId10"/>
            </p:custDataLst>
          </p:nvPr>
        </p:nvSpPr>
        <p:spPr bwMode="auto">
          <a:xfrm>
            <a:off x="1260475" y="2105025"/>
            <a:ext cx="390525" cy="3762375"/>
          </a:xfrm>
          <a:prstGeom prst="downArrow">
            <a:avLst>
              <a:gd name="adj1" fmla="val 50000"/>
              <a:gd name="adj2" fmla="val 69512"/>
            </a:avLst>
          </a:prstGeom>
          <a:ln>
            <a:headEnd type="none" w="med" len="med"/>
            <a:tailEnd type="none" w="med" len="med"/>
          </a:ln>
          <a:effectLst>
            <a:glow rad="635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US">
              <a:solidFill>
                <a:schemeClr val="tx1"/>
              </a:solidFill>
            </a:endParaRPr>
          </a:p>
        </p:txBody>
      </p:sp>
      <p:pic>
        <p:nvPicPr>
          <p:cNvPr id="16403" name="Picture 10" descr="\\webserver2\wwwroot\SURVEY\PDS TOOLS\media\icons\hires assorted icons\CD 3.png"/>
          <p:cNvPicPr>
            <a:picLocks noChangeAspect="1" noChangeArrowheads="1"/>
          </p:cNvPicPr>
          <p:nvPr>
            <p:custDataLst>
              <p:tags r:id="rId11"/>
            </p:custDataLst>
          </p:nvPr>
        </p:nvPicPr>
        <p:blipFill>
          <a:blip r:embed="rId45" cstate="email">
            <a:clrChange>
              <a:clrFrom>
                <a:srgbClr val="C8C8C8"/>
              </a:clrFrom>
              <a:clrTo>
                <a:srgbClr val="C8C8C8">
                  <a:alpha val="0"/>
                </a:srgbClr>
              </a:clrTo>
            </a:clrChange>
            <a:extLst>
              <a:ext uri="{28A0092B-C50C-407E-A947-70E740481C1C}">
                <a14:useLocalDpi xmlns:a14="http://schemas.microsoft.com/office/drawing/2010/main"/>
              </a:ext>
            </a:extLst>
          </a:blip>
          <a:srcRect/>
          <a:stretch>
            <a:fillRect/>
          </a:stretch>
        </p:blipFill>
        <p:spPr bwMode="auto">
          <a:xfrm>
            <a:off x="7496175" y="4916488"/>
            <a:ext cx="547688"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4" name="Picture 13" descr="\\webserver2\wwwroot\SURVEY\PDS TOOLS\media\icons\hires assorted icons\Mail App.png"/>
          <p:cNvPicPr>
            <a:picLocks noChangeAspect="1" noChangeArrowheads="1"/>
          </p:cNvPicPr>
          <p:nvPr>
            <p:custDataLst>
              <p:tags r:id="rId12"/>
            </p:custDataLst>
          </p:nvPr>
        </p:nvPicPr>
        <p:blipFill>
          <a:blip r:embed="rId46" cstate="email">
            <a:clrChange>
              <a:clrFrom>
                <a:srgbClr val="C8C8C8"/>
              </a:clrFrom>
              <a:clrTo>
                <a:srgbClr val="C8C8C8">
                  <a:alpha val="0"/>
                </a:srgbClr>
              </a:clrTo>
            </a:clrChange>
            <a:extLst>
              <a:ext uri="{28A0092B-C50C-407E-A947-70E740481C1C}">
                <a14:useLocalDpi xmlns:a14="http://schemas.microsoft.com/office/drawing/2010/main"/>
              </a:ext>
            </a:extLst>
          </a:blip>
          <a:srcRect/>
          <a:stretch>
            <a:fillRect/>
          </a:stretch>
        </p:blipFill>
        <p:spPr bwMode="auto">
          <a:xfrm>
            <a:off x="3233738" y="4845050"/>
            <a:ext cx="5476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5" name="Picture 15" descr="\\webserver2\wwwroot\SURVEY\PDS TOOLS\media\icons\hires assorted icons\MSN Contacts.png"/>
          <p:cNvPicPr>
            <a:picLocks noChangeAspect="1" noChangeArrowheads="1"/>
          </p:cNvPicPr>
          <p:nvPr>
            <p:custDataLst>
              <p:tags r:id="rId13"/>
            </p:custDataLst>
          </p:nvPr>
        </p:nvPicPr>
        <p:blipFill>
          <a:blip r:embed="rId47" cstate="email">
            <a:clrChange>
              <a:clrFrom>
                <a:srgbClr val="C8C8C8"/>
              </a:clrFrom>
              <a:clrTo>
                <a:srgbClr val="C8C8C8">
                  <a:alpha val="0"/>
                </a:srgbClr>
              </a:clrTo>
            </a:clrChange>
            <a:extLst>
              <a:ext uri="{28A0092B-C50C-407E-A947-70E740481C1C}">
                <a14:useLocalDpi xmlns:a14="http://schemas.microsoft.com/office/drawing/2010/main"/>
              </a:ext>
            </a:extLst>
          </a:blip>
          <a:srcRect/>
          <a:stretch>
            <a:fillRect/>
          </a:stretch>
        </p:blipFill>
        <p:spPr bwMode="auto">
          <a:xfrm>
            <a:off x="998538" y="58674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6" name="Picture 21"/>
          <p:cNvPicPr>
            <a:picLocks noChangeAspect="1" noChangeArrowheads="1"/>
          </p:cNvPicPr>
          <p:nvPr>
            <p:custDataLst>
              <p:tags r:id="rId14"/>
            </p:custDataLst>
          </p:nvPr>
        </p:nvPicPr>
        <p:blipFill>
          <a:blip r:embed="rId4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62313" y="3636963"/>
            <a:ext cx="54768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6407" name="Picture 22" descr="\\webserver2\wwwroot\SURVEY\PDS TOOLS\media\icons\Vista Icons\Folders\11.png"/>
          <p:cNvPicPr>
            <a:picLocks noChangeAspect="1" noChangeArrowheads="1"/>
          </p:cNvPicPr>
          <p:nvPr>
            <p:custDataLst>
              <p:tags r:id="rId15"/>
            </p:custDataLst>
          </p:nvPr>
        </p:nvPicPr>
        <p:blipFill>
          <a:blip r:embed="rId49" cstate="email">
            <a:extLst>
              <a:ext uri="{28A0092B-C50C-407E-A947-70E740481C1C}">
                <a14:useLocalDpi xmlns:a14="http://schemas.microsoft.com/office/drawing/2010/main"/>
              </a:ext>
            </a:extLst>
          </a:blip>
          <a:srcRect/>
          <a:stretch>
            <a:fillRect/>
          </a:stretch>
        </p:blipFill>
        <p:spPr bwMode="auto">
          <a:xfrm>
            <a:off x="6429375" y="4916488"/>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8" name="Picture 24" descr="\\webserver2\wwwroot\SURVEY\PDS TOOLS\media\icons\Vista Icons\Vista Icon Pack 2.0 - PNG Version\Alerts\Icon (8).png"/>
          <p:cNvPicPr>
            <a:picLocks noChangeAspect="1" noChangeArrowheads="1"/>
          </p:cNvPicPr>
          <p:nvPr>
            <p:custDataLst>
              <p:tags r:id="rId16"/>
            </p:custDataLst>
          </p:nvPr>
        </p:nvPicPr>
        <p:blipFill>
          <a:blip r:embed="rId50" cstate="email">
            <a:extLst>
              <a:ext uri="{28A0092B-C50C-407E-A947-70E740481C1C}">
                <a14:useLocalDpi xmlns:a14="http://schemas.microsoft.com/office/drawing/2010/main"/>
              </a:ext>
            </a:extLst>
          </a:blip>
          <a:srcRect/>
          <a:stretch>
            <a:fillRect/>
          </a:stretch>
        </p:blipFill>
        <p:spPr bwMode="auto">
          <a:xfrm>
            <a:off x="4294188" y="3684588"/>
            <a:ext cx="549275"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9" name="Picture 25" descr="\\webserver2\wwwroot\SURVEY\PDS TOOLS\media\icons\Vista Icons\Vista Icon Pack 2.0 - PNG Version\Faxes &amp; Printers\Icon (0).png"/>
          <p:cNvPicPr>
            <a:picLocks noChangeAspect="1" noChangeArrowheads="1"/>
          </p:cNvPicPr>
          <p:nvPr>
            <p:custDataLst>
              <p:tags r:id="rId17"/>
            </p:custDataLst>
          </p:nvPr>
        </p:nvPicPr>
        <p:blipFill>
          <a:blip r:embed="rId51" cstate="email">
            <a:extLst>
              <a:ext uri="{28A0092B-C50C-407E-A947-70E740481C1C}">
                <a14:useLocalDpi xmlns:a14="http://schemas.microsoft.com/office/drawing/2010/main"/>
              </a:ext>
            </a:extLst>
          </a:blip>
          <a:srcRect/>
          <a:stretch>
            <a:fillRect/>
          </a:stretch>
        </p:blipFill>
        <p:spPr bwMode="auto">
          <a:xfrm>
            <a:off x="4298950" y="4797425"/>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0" name="Picture 26" descr="\\webserver2\wwwroot\SURVEY\PDS TOOLS\media\icons\Vista Icons\Vista Icon Pack 2.0 - PNG Version\Mailing\Icon (2).png"/>
          <p:cNvPicPr>
            <a:picLocks noChangeAspect="1" noChangeArrowheads="1"/>
          </p:cNvPicPr>
          <p:nvPr>
            <p:custDataLst>
              <p:tags r:id="rId18"/>
            </p:custDataLst>
          </p:nvPr>
        </p:nvPicPr>
        <p:blipFill>
          <a:blip r:embed="rId52" cstate="email">
            <a:extLst>
              <a:ext uri="{28A0092B-C50C-407E-A947-70E740481C1C}">
                <a14:useLocalDpi xmlns:a14="http://schemas.microsoft.com/office/drawing/2010/main"/>
              </a:ext>
            </a:extLst>
          </a:blip>
          <a:srcRect/>
          <a:stretch>
            <a:fillRect/>
          </a:stretch>
        </p:blipFill>
        <p:spPr bwMode="auto">
          <a:xfrm>
            <a:off x="5364163" y="4797425"/>
            <a:ext cx="549275"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1" name="Picture 35"/>
          <p:cNvPicPr>
            <a:picLocks noChangeAspect="1" noChangeArrowheads="1"/>
          </p:cNvPicPr>
          <p:nvPr>
            <p:custDataLst>
              <p:tags r:id="rId19"/>
            </p:custDataLst>
          </p:nvPr>
        </p:nvPicPr>
        <p:blipFill>
          <a:blip r:embed="rId5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561388" y="4916488"/>
            <a:ext cx="287337"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pic>
        <p:nvPicPr>
          <p:cNvPr id="16412" name="Picture 4" descr="\\webserver2\wwwroot\SURVEY\PDS TOOLS\media\icons\hires assorted icons\agt_update_drivers.png"/>
          <p:cNvPicPr>
            <a:picLocks noChangeAspect="1" noChangeArrowheads="1"/>
          </p:cNvPicPr>
          <p:nvPr>
            <p:custDataLst>
              <p:tags r:id="rId20"/>
            </p:custDataLst>
          </p:nvPr>
        </p:nvPicPr>
        <p:blipFill>
          <a:blip r:embed="rId54" cstate="email">
            <a:clrChange>
              <a:clrFrom>
                <a:srgbClr val="C8C8C8"/>
              </a:clrFrom>
              <a:clrTo>
                <a:srgbClr val="C8C8C8">
                  <a:alpha val="0"/>
                </a:srgbClr>
              </a:clrTo>
            </a:clrChange>
            <a:extLst>
              <a:ext uri="{28A0092B-C50C-407E-A947-70E740481C1C}">
                <a14:useLocalDpi xmlns:a14="http://schemas.microsoft.com/office/drawing/2010/main"/>
              </a:ext>
            </a:extLst>
          </a:blip>
          <a:srcRect/>
          <a:stretch>
            <a:fillRect/>
          </a:stretch>
        </p:blipFill>
        <p:spPr bwMode="auto">
          <a:xfrm>
            <a:off x="1427163" y="449738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3" name="Picture 20"/>
          <p:cNvPicPr>
            <a:picLocks noChangeAspect="1" noChangeArrowheads="1"/>
          </p:cNvPicPr>
          <p:nvPr>
            <p:custDataLst>
              <p:tags r:id="rId21"/>
            </p:custDataLst>
          </p:nvPr>
        </p:nvPicPr>
        <p:blipFill>
          <a:blip r:embed="rId5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89063" y="33020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sq">
                <a:solidFill>
                  <a:srgbClr val="000000"/>
                </a:solidFill>
                <a:miter lim="800000"/>
                <a:headEnd/>
                <a:tailEnd/>
              </a14:hiddenLine>
            </a:ext>
          </a:extLst>
        </p:spPr>
      </p:pic>
      <p:pic>
        <p:nvPicPr>
          <p:cNvPr id="16414" name="Picture 30" descr="http://www.pauling.us/images/PDF_icon.jpg"/>
          <p:cNvPicPr>
            <a:picLocks noChangeAspect="1" noChangeArrowheads="1"/>
          </p:cNvPicPr>
          <p:nvPr>
            <p:custDataLst>
              <p:tags r:id="rId22"/>
            </p:custDataLst>
          </p:nvPr>
        </p:nvPicPr>
        <p:blipFill>
          <a:blip r:embed="rId5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51463" y="2635250"/>
            <a:ext cx="5476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5" name="Picture 32" descr="http://www.joeuser.com/sdfiles/mormegil/13-Word(06).jpg"/>
          <p:cNvPicPr>
            <a:picLocks noChangeAspect="1" noChangeArrowheads="1"/>
          </p:cNvPicPr>
          <p:nvPr>
            <p:custDataLst>
              <p:tags r:id="rId23"/>
            </p:custDataLst>
          </p:nvPr>
        </p:nvPicPr>
        <p:blipFill>
          <a:blip r:embed="rId5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33738" y="2635250"/>
            <a:ext cx="547687"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6" name="Picture 34" descr="http://www.cstore.ucf.edu/images/Icons/excel_icon.jpg"/>
          <p:cNvPicPr>
            <a:picLocks noChangeAspect="1" noChangeArrowheads="1"/>
          </p:cNvPicPr>
          <p:nvPr>
            <p:custDataLst>
              <p:tags r:id="rId24"/>
            </p:custDataLst>
          </p:nvPr>
        </p:nvPicPr>
        <p:blipFill>
          <a:blip r:embed="rId5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4988" y="2635250"/>
            <a:ext cx="442912" cy="54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17" name="Picture 3" descr="\\webserver2\wwwroot\SURVEY\PDS TOOLS\media\icons\hires assorted icons\Address_Book_Blue.png"/>
          <p:cNvPicPr>
            <a:picLocks noChangeAspect="1" noChangeArrowheads="1"/>
          </p:cNvPicPr>
          <p:nvPr>
            <p:custDataLst>
              <p:tags r:id="rId25"/>
            </p:custDataLst>
          </p:nvPr>
        </p:nvPicPr>
        <p:blipFill>
          <a:blip r:embed="rId59" cstate="email">
            <a:clrChange>
              <a:clrFrom>
                <a:srgbClr val="C8C8C8"/>
              </a:clrFrom>
              <a:clrTo>
                <a:srgbClr val="C8C8C8">
                  <a:alpha val="0"/>
                </a:srgbClr>
              </a:clrTo>
            </a:clrChange>
            <a:extLst>
              <a:ext uri="{28A0092B-C50C-407E-A947-70E740481C1C}">
                <a14:useLocalDpi xmlns:a14="http://schemas.microsoft.com/office/drawing/2010/main"/>
              </a:ext>
            </a:extLst>
          </a:blip>
          <a:srcRect/>
          <a:stretch>
            <a:fillRect/>
          </a:stretch>
        </p:blipFill>
        <p:spPr bwMode="auto">
          <a:xfrm>
            <a:off x="1427163" y="2243138"/>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2" name="Picture 2"/>
          <p:cNvPicPr>
            <a:picLocks noChangeAspect="1" noChangeArrowheads="1"/>
          </p:cNvPicPr>
          <p:nvPr>
            <p:custDataLst>
              <p:tags r:id="rId26"/>
            </p:custDataLst>
          </p:nvPr>
        </p:nvPicPr>
        <p:blipFill>
          <a:blip r:embed="rId60" cstate="email"/>
          <a:srcRect/>
          <a:stretch>
            <a:fillRect/>
          </a:stretch>
        </p:blipFill>
        <p:spPr bwMode="auto">
          <a:xfrm>
            <a:off x="130175" y="430213"/>
            <a:ext cx="2651125" cy="1812925"/>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55" name="Rectangle 54"/>
          <p:cNvSpPr/>
          <p:nvPr>
            <p:custDataLst>
              <p:tags r:id="rId27"/>
            </p:custDataLst>
          </p:nvPr>
        </p:nvSpPr>
        <p:spPr>
          <a:xfrm>
            <a:off x="53974" y="2503624"/>
            <a:ext cx="1352551" cy="353943"/>
          </a:xfrm>
          <a:prstGeom prst="rect">
            <a:avLst/>
          </a:prstGeom>
          <a:noFill/>
        </p:spPr>
        <p:txBody>
          <a:bodyPr>
            <a:spAutoFit/>
            <a:scene3d>
              <a:camera prst="orthographicFront"/>
              <a:lightRig rig="flat" dir="tl">
                <a:rot lat="0" lon="0" rev="6600000"/>
              </a:lightRig>
            </a:scene3d>
            <a:sp3d extrusionH="25400" contourW="8890">
              <a:contourClr>
                <a:schemeClr val="accent1"/>
              </a:contourClr>
            </a:sp3d>
          </a:bodyPr>
          <a:lstStyle/>
          <a:p>
            <a:pPr algn="l">
              <a:defRPr/>
            </a:pPr>
            <a:r>
              <a:rPr lang="en-US" sz="2000" b="1" dirty="0">
                <a:ln w="11430">
                  <a:noFill/>
                </a:ln>
                <a:solidFill>
                  <a:schemeClr val="tx2"/>
                </a:solidFill>
              </a:rPr>
              <a:t>Reports</a:t>
            </a:r>
          </a:p>
        </p:txBody>
      </p:sp>
      <p:sp>
        <p:nvSpPr>
          <p:cNvPr id="56" name="Rectangle 55"/>
          <p:cNvSpPr/>
          <p:nvPr>
            <p:custDataLst>
              <p:tags r:id="rId28"/>
            </p:custDataLst>
          </p:nvPr>
        </p:nvSpPr>
        <p:spPr>
          <a:xfrm>
            <a:off x="53973" y="3631410"/>
            <a:ext cx="1352551" cy="353943"/>
          </a:xfrm>
          <a:prstGeom prst="rect">
            <a:avLst/>
          </a:prstGeom>
          <a:noFill/>
        </p:spPr>
        <p:txBody>
          <a:bodyPr>
            <a:spAutoFit/>
            <a:scene3d>
              <a:camera prst="orthographicFront"/>
              <a:lightRig rig="flat" dir="tl">
                <a:rot lat="0" lon="0" rev="6600000"/>
              </a:lightRig>
            </a:scene3d>
            <a:sp3d extrusionH="25400" contourW="8890">
              <a:contourClr>
                <a:schemeClr val="accent1"/>
              </a:contourClr>
            </a:sp3d>
          </a:bodyPr>
          <a:lstStyle/>
          <a:p>
            <a:pPr algn="l">
              <a:defRPr/>
            </a:pPr>
            <a:r>
              <a:rPr lang="en-US" sz="2000" b="1" dirty="0">
                <a:ln w="11430">
                  <a:noFill/>
                </a:ln>
                <a:solidFill>
                  <a:schemeClr val="tx2"/>
                </a:solidFill>
              </a:rPr>
              <a:t>Scheduling</a:t>
            </a:r>
          </a:p>
        </p:txBody>
      </p:sp>
      <p:sp>
        <p:nvSpPr>
          <p:cNvPr id="57" name="Rectangle 56"/>
          <p:cNvSpPr/>
          <p:nvPr>
            <p:custDataLst>
              <p:tags r:id="rId29"/>
            </p:custDataLst>
          </p:nvPr>
        </p:nvSpPr>
        <p:spPr>
          <a:xfrm>
            <a:off x="53973" y="4625059"/>
            <a:ext cx="1352551" cy="615553"/>
          </a:xfrm>
          <a:prstGeom prst="rect">
            <a:avLst/>
          </a:prstGeom>
          <a:noFill/>
        </p:spPr>
        <p:txBody>
          <a:bodyPr>
            <a:spAutoFit/>
            <a:scene3d>
              <a:camera prst="orthographicFront"/>
              <a:lightRig rig="flat" dir="tl">
                <a:rot lat="0" lon="0" rev="6600000"/>
              </a:lightRig>
            </a:scene3d>
            <a:sp3d extrusionH="25400" contourW="8890">
              <a:contourClr>
                <a:schemeClr val="accent1"/>
              </a:contourClr>
            </a:sp3d>
          </a:bodyPr>
          <a:lstStyle/>
          <a:p>
            <a:pPr algn="l">
              <a:defRPr/>
            </a:pPr>
            <a:r>
              <a:rPr lang="en-US" sz="2000" b="1" dirty="0">
                <a:ln w="11430">
                  <a:noFill/>
                </a:ln>
                <a:solidFill>
                  <a:schemeClr val="tx2"/>
                </a:solidFill>
              </a:rPr>
              <a:t>Delivery</a:t>
            </a:r>
            <a:br>
              <a:rPr lang="en-US" sz="2000" b="1" dirty="0">
                <a:ln w="11430">
                  <a:noFill/>
                </a:ln>
                <a:solidFill>
                  <a:schemeClr val="tx2"/>
                </a:solidFill>
              </a:rPr>
            </a:br>
            <a:r>
              <a:rPr lang="en-US" sz="2000" b="1" dirty="0">
                <a:ln w="11430">
                  <a:noFill/>
                </a:ln>
                <a:solidFill>
                  <a:schemeClr val="tx2"/>
                </a:solidFill>
              </a:rPr>
              <a:t>Mechanism</a:t>
            </a:r>
          </a:p>
        </p:txBody>
      </p:sp>
      <p:sp>
        <p:nvSpPr>
          <p:cNvPr id="58" name="Rectangle 57"/>
          <p:cNvSpPr/>
          <p:nvPr>
            <p:custDataLst>
              <p:tags r:id="rId30"/>
            </p:custDataLst>
          </p:nvPr>
        </p:nvSpPr>
        <p:spPr>
          <a:xfrm>
            <a:off x="55560" y="6067425"/>
            <a:ext cx="1352551" cy="353943"/>
          </a:xfrm>
          <a:prstGeom prst="rect">
            <a:avLst/>
          </a:prstGeom>
          <a:noFill/>
        </p:spPr>
        <p:txBody>
          <a:bodyPr>
            <a:spAutoFit/>
            <a:scene3d>
              <a:camera prst="orthographicFront"/>
              <a:lightRig rig="flat" dir="tl">
                <a:rot lat="0" lon="0" rev="6600000"/>
              </a:lightRig>
            </a:scene3d>
            <a:sp3d extrusionH="25400" contourW="8890">
              <a:contourClr>
                <a:schemeClr val="accent1"/>
              </a:contourClr>
            </a:sp3d>
          </a:bodyPr>
          <a:lstStyle/>
          <a:p>
            <a:pPr algn="l">
              <a:defRPr/>
            </a:pPr>
            <a:r>
              <a:rPr lang="en-US" sz="2000" b="1" dirty="0">
                <a:ln w="11430">
                  <a:noFill/>
                </a:ln>
                <a:solidFill>
                  <a:schemeClr val="tx2"/>
                </a:solidFill>
              </a:rPr>
              <a:t>User</a:t>
            </a:r>
          </a:p>
        </p:txBody>
      </p:sp>
      <p:sp>
        <p:nvSpPr>
          <p:cNvPr id="16423" name="TextBox 58"/>
          <p:cNvSpPr txBox="1">
            <a:spLocks noChangeArrowheads="1"/>
          </p:cNvSpPr>
          <p:nvPr>
            <p:custDataLst>
              <p:tags r:id="rId31"/>
            </p:custDataLst>
          </p:nvPr>
        </p:nvSpPr>
        <p:spPr bwMode="auto">
          <a:xfrm>
            <a:off x="3297238" y="3157538"/>
            <a:ext cx="4841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Word</a:t>
            </a:r>
          </a:p>
        </p:txBody>
      </p:sp>
      <p:sp>
        <p:nvSpPr>
          <p:cNvPr id="16424" name="TextBox 59"/>
          <p:cNvSpPr txBox="1">
            <a:spLocks noChangeArrowheads="1"/>
          </p:cNvSpPr>
          <p:nvPr>
            <p:custDataLst>
              <p:tags r:id="rId32"/>
            </p:custDataLst>
          </p:nvPr>
        </p:nvSpPr>
        <p:spPr bwMode="auto">
          <a:xfrm>
            <a:off x="4322763" y="3157538"/>
            <a:ext cx="49371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Excel</a:t>
            </a:r>
          </a:p>
        </p:txBody>
      </p:sp>
      <p:sp>
        <p:nvSpPr>
          <p:cNvPr id="16425" name="TextBox 60"/>
          <p:cNvSpPr txBox="1">
            <a:spLocks noChangeArrowheads="1"/>
          </p:cNvSpPr>
          <p:nvPr>
            <p:custDataLst>
              <p:tags r:id="rId33"/>
            </p:custDataLst>
          </p:nvPr>
        </p:nvSpPr>
        <p:spPr bwMode="auto">
          <a:xfrm>
            <a:off x="5357813" y="3178175"/>
            <a:ext cx="62071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Acrobat</a:t>
            </a:r>
          </a:p>
        </p:txBody>
      </p:sp>
      <p:sp>
        <p:nvSpPr>
          <p:cNvPr id="16426" name="TextBox 61"/>
          <p:cNvSpPr txBox="1">
            <a:spLocks noChangeArrowheads="1"/>
          </p:cNvSpPr>
          <p:nvPr>
            <p:custDataLst>
              <p:tags r:id="rId34"/>
            </p:custDataLst>
          </p:nvPr>
        </p:nvSpPr>
        <p:spPr bwMode="auto">
          <a:xfrm>
            <a:off x="3176588" y="4159250"/>
            <a:ext cx="76517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Date/Time</a:t>
            </a:r>
          </a:p>
        </p:txBody>
      </p:sp>
      <p:sp>
        <p:nvSpPr>
          <p:cNvPr id="16427" name="TextBox 62"/>
          <p:cNvSpPr txBox="1">
            <a:spLocks noChangeArrowheads="1"/>
          </p:cNvSpPr>
          <p:nvPr>
            <p:custDataLst>
              <p:tags r:id="rId35"/>
            </p:custDataLst>
          </p:nvPr>
        </p:nvSpPr>
        <p:spPr bwMode="auto">
          <a:xfrm>
            <a:off x="4322763" y="4159250"/>
            <a:ext cx="5095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Event</a:t>
            </a:r>
          </a:p>
        </p:txBody>
      </p:sp>
      <p:sp>
        <p:nvSpPr>
          <p:cNvPr id="16428" name="TextBox 64"/>
          <p:cNvSpPr txBox="1">
            <a:spLocks noChangeArrowheads="1"/>
          </p:cNvSpPr>
          <p:nvPr>
            <p:custDataLst>
              <p:tags r:id="rId36"/>
            </p:custDataLst>
          </p:nvPr>
        </p:nvSpPr>
        <p:spPr bwMode="auto">
          <a:xfrm>
            <a:off x="3297238" y="5392738"/>
            <a:ext cx="5016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Email</a:t>
            </a:r>
          </a:p>
        </p:txBody>
      </p:sp>
      <p:sp>
        <p:nvSpPr>
          <p:cNvPr id="16429" name="TextBox 65"/>
          <p:cNvSpPr txBox="1">
            <a:spLocks noChangeArrowheads="1"/>
          </p:cNvSpPr>
          <p:nvPr>
            <p:custDataLst>
              <p:tags r:id="rId37"/>
            </p:custDataLst>
          </p:nvPr>
        </p:nvSpPr>
        <p:spPr bwMode="auto">
          <a:xfrm>
            <a:off x="4322763" y="5392738"/>
            <a:ext cx="39528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Fax</a:t>
            </a:r>
          </a:p>
        </p:txBody>
      </p:sp>
      <p:sp>
        <p:nvSpPr>
          <p:cNvPr id="16430" name="TextBox 66"/>
          <p:cNvSpPr txBox="1">
            <a:spLocks noChangeArrowheads="1"/>
          </p:cNvSpPr>
          <p:nvPr>
            <p:custDataLst>
              <p:tags r:id="rId38"/>
            </p:custDataLst>
          </p:nvPr>
        </p:nvSpPr>
        <p:spPr bwMode="auto">
          <a:xfrm>
            <a:off x="5386388" y="5413375"/>
            <a:ext cx="509587"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Letter</a:t>
            </a:r>
          </a:p>
        </p:txBody>
      </p:sp>
      <p:sp>
        <p:nvSpPr>
          <p:cNvPr id="16431" name="TextBox 67"/>
          <p:cNvSpPr txBox="1">
            <a:spLocks noChangeArrowheads="1"/>
          </p:cNvSpPr>
          <p:nvPr>
            <p:custDataLst>
              <p:tags r:id="rId39"/>
            </p:custDataLst>
          </p:nvPr>
        </p:nvSpPr>
        <p:spPr bwMode="auto">
          <a:xfrm>
            <a:off x="6478588" y="5411788"/>
            <a:ext cx="423862"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FTP</a:t>
            </a:r>
          </a:p>
        </p:txBody>
      </p:sp>
      <p:sp>
        <p:nvSpPr>
          <p:cNvPr id="16432" name="TextBox 68"/>
          <p:cNvSpPr txBox="1">
            <a:spLocks noChangeArrowheads="1"/>
          </p:cNvSpPr>
          <p:nvPr>
            <p:custDataLst>
              <p:tags r:id="rId40"/>
            </p:custDataLst>
          </p:nvPr>
        </p:nvSpPr>
        <p:spPr bwMode="auto">
          <a:xfrm>
            <a:off x="7561263" y="5411788"/>
            <a:ext cx="427037"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Disc</a:t>
            </a:r>
          </a:p>
        </p:txBody>
      </p:sp>
      <p:sp>
        <p:nvSpPr>
          <p:cNvPr id="16433" name="TextBox 69"/>
          <p:cNvSpPr txBox="1">
            <a:spLocks noChangeArrowheads="1"/>
          </p:cNvSpPr>
          <p:nvPr>
            <p:custDataLst>
              <p:tags r:id="rId41"/>
            </p:custDataLst>
          </p:nvPr>
        </p:nvSpPr>
        <p:spPr bwMode="auto">
          <a:xfrm>
            <a:off x="8482013" y="5432425"/>
            <a:ext cx="55086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t>Phone</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custDataLst>
              <p:tags r:id="rId3"/>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054" name="Group 9"/>
          <p:cNvGrpSpPr>
            <a:grpSpLocks/>
          </p:cNvGrpSpPr>
          <p:nvPr>
            <p:custDataLst>
              <p:tags r:id="rId6"/>
            </p:custDataLst>
          </p:nvPr>
        </p:nvGrpSpPr>
        <p:grpSpPr bwMode="auto">
          <a:xfrm>
            <a:off x="-1588" y="66675"/>
            <a:ext cx="9145588" cy="327025"/>
            <a:chOff x="-1588" y="66675"/>
            <a:chExt cx="9145589" cy="327782"/>
          </a:xfrm>
        </p:grpSpPr>
        <p:pic>
          <p:nvPicPr>
            <p:cNvPr id="2056" name="Picture 10" descr="powerlines_slide_lt_vol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Interactive Reports</a:t>
              </a:r>
            </a:p>
          </p:txBody>
        </p:sp>
      </p:grpSp>
      <p:pic>
        <p:nvPicPr>
          <p:cNvPr id="2055" name="Picture 10"/>
          <p:cNvPicPr>
            <a:picLocks noChangeAspect="1" noChangeArrowheads="1"/>
          </p:cNvPicPr>
          <p:nvPr>
            <p:custDataLst>
              <p:tags r:id="rId7"/>
            </p:custDataLst>
          </p:nvPr>
        </p:nvPicPr>
        <p:blipFill>
          <a:blip r:embed="rId12" cstate="email">
            <a:extLst>
              <a:ext uri="{28A0092B-C50C-407E-A947-70E740481C1C}">
                <a14:useLocalDpi xmlns:a14="http://schemas.microsoft.com/office/drawing/2010/main"/>
              </a:ext>
            </a:extLst>
          </a:blip>
          <a:srcRect/>
          <a:stretch>
            <a:fillRect/>
          </a:stretch>
        </p:blipFill>
        <p:spPr bwMode="auto">
          <a:xfrm>
            <a:off x="242888" y="1819275"/>
            <a:ext cx="6099175"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50" name="Object 3"/>
          <p:cNvGraphicFramePr>
            <a:graphicFrameLocks noChangeAspect="1"/>
          </p:cNvGraphicFramePr>
          <p:nvPr>
            <p:custDataLst>
              <p:tags r:id="rId8"/>
            </p:custDataLst>
          </p:nvPr>
        </p:nvGraphicFramePr>
        <p:xfrm>
          <a:off x="3638550" y="571500"/>
          <a:ext cx="5334000" cy="5067300"/>
        </p:xfrm>
        <a:graphic>
          <a:graphicData uri="http://schemas.openxmlformats.org/presentationml/2006/ole">
            <mc:AlternateContent xmlns:mc="http://schemas.openxmlformats.org/markup-compatibility/2006">
              <mc:Choice xmlns:v="urn:schemas-microsoft-com:vml" Requires="v">
                <p:oleObj spid="_x0000_s2069" name="PHOTO-PAINT" r:id="rId13" imgW="9866667" imgH="9371429" progId="">
                  <p:embed/>
                </p:oleObj>
              </mc:Choice>
              <mc:Fallback>
                <p:oleObj name="PHOTO-PAINT" r:id="rId13" imgW="9866667" imgH="9371429" progId="">
                  <p:embed/>
                  <p:pic>
                    <p:nvPicPr>
                      <p:cNvPr id="0" name="Picture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38550" y="571500"/>
                        <a:ext cx="5334000" cy="5067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7414" name="Group 10"/>
          <p:cNvGrpSpPr>
            <a:grpSpLocks/>
          </p:cNvGrpSpPr>
          <p:nvPr>
            <p:custDataLst>
              <p:tags r:id="rId6"/>
            </p:custDataLst>
          </p:nvPr>
        </p:nvGrpSpPr>
        <p:grpSpPr bwMode="auto">
          <a:xfrm>
            <a:off x="-1588" y="66675"/>
            <a:ext cx="9145588" cy="327025"/>
            <a:chOff x="-1588" y="66675"/>
            <a:chExt cx="9145589" cy="327782"/>
          </a:xfrm>
        </p:grpSpPr>
        <p:pic>
          <p:nvPicPr>
            <p:cNvPr id="17416"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Specific Report :: Reimbursement Drilldown</a:t>
              </a:r>
            </a:p>
          </p:txBody>
        </p:sp>
      </p:grpSp>
      <p:pic>
        <p:nvPicPr>
          <p:cNvPr id="61442" name="Picture 2"/>
          <p:cNvPicPr>
            <a:picLocks noChangeAspect="1" noChangeArrowheads="1"/>
          </p:cNvPicPr>
          <p:nvPr>
            <p:custDataLst>
              <p:tags r:id="rId7"/>
            </p:custDataLst>
          </p:nvPr>
        </p:nvPicPr>
        <p:blipFill>
          <a:blip r:embed="rId11" cstate="email"/>
          <a:srcRect/>
          <a:stretch>
            <a:fillRect/>
          </a:stretch>
        </p:blipFill>
        <p:spPr bwMode="auto">
          <a:xfrm>
            <a:off x="1108075" y="488950"/>
            <a:ext cx="7000875" cy="617855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Presentation-Ready Reports</a:t>
              </a:r>
            </a:p>
          </p:txBody>
        </p:sp>
      </p:grpSp>
      <p:pic>
        <p:nvPicPr>
          <p:cNvPr id="87045" name="Picture 5"/>
          <p:cNvPicPr>
            <a:picLocks noChangeAspect="1" noChangeArrowheads="1"/>
          </p:cNvPicPr>
          <p:nvPr>
            <p:custDataLst>
              <p:tags r:id="rId7"/>
            </p:custDataLst>
          </p:nvPr>
        </p:nvPicPr>
        <p:blipFill>
          <a:blip r:embed="rId12" cstate="email"/>
          <a:srcRect/>
          <a:stretch>
            <a:fillRect/>
          </a:stretch>
        </p:blipFill>
        <p:spPr bwMode="auto">
          <a:xfrm>
            <a:off x="131763" y="488950"/>
            <a:ext cx="5829300" cy="3763963"/>
          </a:xfrm>
          <a:prstGeom prst="rect">
            <a:avLst/>
          </a:prstGeom>
          <a:ln>
            <a:noFill/>
          </a:ln>
          <a:effectLst>
            <a:outerShdw blurRad="190500" algn="tl" rotWithShape="0">
              <a:srgbClr val="000000">
                <a:alpha val="70000"/>
              </a:srgbClr>
            </a:outerShdw>
          </a:effectLst>
        </p:spPr>
      </p:pic>
      <p:pic>
        <p:nvPicPr>
          <p:cNvPr id="87044" name="Picture 4"/>
          <p:cNvPicPr>
            <a:picLocks noChangeAspect="1" noChangeArrowheads="1"/>
          </p:cNvPicPr>
          <p:nvPr>
            <p:custDataLst>
              <p:tags r:id="rId8"/>
            </p:custDataLst>
          </p:nvPr>
        </p:nvPicPr>
        <p:blipFill>
          <a:blip r:embed="rId13" cstate="email">
            <a:extLst>
              <a:ext uri="{28A0092B-C50C-407E-A947-70E740481C1C}">
                <a14:useLocalDpi xmlns:a14="http://schemas.microsoft.com/office/drawing/2010/main"/>
              </a:ext>
            </a:extLst>
          </a:blip>
          <a:srcRect/>
          <a:stretch>
            <a:fillRect/>
          </a:stretch>
        </p:blipFill>
        <p:spPr bwMode="auto">
          <a:xfrm>
            <a:off x="3706813" y="3457575"/>
            <a:ext cx="5313362" cy="3244850"/>
          </a:xfrm>
          <a:prstGeom prst="rect">
            <a:avLst/>
          </a:prstGeom>
          <a:ln>
            <a:noFill/>
          </a:ln>
          <a:effectLst>
            <a:outerShdw blurRad="190500" algn="tl" rotWithShape="0">
              <a:srgbClr val="000000">
                <a:alpha val="70000"/>
              </a:srgbClr>
            </a:outerShdw>
          </a:effectLst>
        </p:spPr>
      </p:pic>
    </p:spTree>
    <p:custDataLst>
      <p:tags r:id="rId1"/>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3"/>
          <p:cNvSpPr>
            <a:spLocks noChangeArrowheads="1"/>
          </p:cNvSpPr>
          <p:nvPr>
            <p:custDataLst>
              <p:tags r:id="rId3"/>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6"/>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aphicFrame>
        <p:nvGraphicFramePr>
          <p:cNvPr id="3074" name="Object 7"/>
          <p:cNvGraphicFramePr>
            <a:graphicFrameLocks noChangeAspect="1"/>
          </p:cNvGraphicFramePr>
          <p:nvPr>
            <p:custDataLst>
              <p:tags r:id="rId7"/>
            </p:custDataLst>
          </p:nvPr>
        </p:nvGraphicFramePr>
        <p:xfrm>
          <a:off x="152400" y="493713"/>
          <a:ext cx="5140325" cy="5305425"/>
        </p:xfrm>
        <a:graphic>
          <a:graphicData uri="http://schemas.openxmlformats.org/presentationml/2006/ole">
            <mc:AlternateContent xmlns:mc="http://schemas.openxmlformats.org/markup-compatibility/2006">
              <mc:Choice xmlns:v="urn:schemas-microsoft-com:vml" Requires="v">
                <p:oleObj spid="_x0000_s3106" name="PHOTO-PAINT" r:id="rId13" imgW="8990476" imgH="9276190" progId="">
                  <p:embed/>
                </p:oleObj>
              </mc:Choice>
              <mc:Fallback>
                <p:oleObj name="PHOTO-PAINT" r:id="rId13" imgW="8990476" imgH="9276190" progId="">
                  <p:embed/>
                  <p:pic>
                    <p:nvPicPr>
                      <p:cNvPr id="0" name="Picture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 y="493713"/>
                        <a:ext cx="5140325" cy="530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4"/>
          <p:cNvGraphicFramePr>
            <a:graphicFrameLocks noChangeAspect="1"/>
          </p:cNvGraphicFramePr>
          <p:nvPr>
            <p:custDataLst>
              <p:tags r:id="rId8"/>
            </p:custDataLst>
          </p:nvPr>
        </p:nvGraphicFramePr>
        <p:xfrm>
          <a:off x="3422650" y="1825625"/>
          <a:ext cx="5480050" cy="3973513"/>
        </p:xfrm>
        <a:graphic>
          <a:graphicData uri="http://schemas.openxmlformats.org/presentationml/2006/ole">
            <mc:AlternateContent xmlns:mc="http://schemas.openxmlformats.org/markup-compatibility/2006">
              <mc:Choice xmlns:v="urn:schemas-microsoft-com:vml" Requires="v">
                <p:oleObj spid="_x0000_s3107" name="PHOTO-PAINT" r:id="rId15" imgW="12104762" imgH="8352381" progId="">
                  <p:embed/>
                </p:oleObj>
              </mc:Choice>
              <mc:Fallback>
                <p:oleObj name="PHOTO-PAINT" r:id="rId15" imgW="12104762" imgH="8352381" progId="">
                  <p:embed/>
                  <p:pic>
                    <p:nvPicPr>
                      <p:cNvPr id="0" name="Picture 3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2650" y="1825625"/>
                        <a:ext cx="5480050" cy="3973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80" name="Group 10"/>
          <p:cNvGrpSpPr>
            <a:grpSpLocks/>
          </p:cNvGrpSpPr>
          <p:nvPr>
            <p:custDataLst>
              <p:tags r:id="rId9"/>
            </p:custDataLst>
          </p:nvPr>
        </p:nvGrpSpPr>
        <p:grpSpPr bwMode="auto">
          <a:xfrm>
            <a:off x="-1588" y="66675"/>
            <a:ext cx="9145588" cy="327025"/>
            <a:chOff x="-1588" y="66675"/>
            <a:chExt cx="9145589" cy="327782"/>
          </a:xfrm>
        </p:grpSpPr>
        <p:pic>
          <p:nvPicPr>
            <p:cNvPr id="3082" name="Picture 11" descr="powerlines_slide_lt_vol1"/>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Static Reports</a:t>
              </a:r>
            </a:p>
          </p:txBody>
        </p:sp>
      </p:grpSp>
      <p:pic>
        <p:nvPicPr>
          <p:cNvPr id="3083" name="Picture 11"/>
          <p:cNvPicPr>
            <a:picLocks noChangeAspect="1" noChangeArrowheads="1"/>
          </p:cNvPicPr>
          <p:nvPr>
            <p:custDataLst>
              <p:tags r:id="rId10"/>
            </p:custDataLst>
          </p:nvPr>
        </p:nvPicPr>
        <p:blipFill>
          <a:blip r:embed="rId18" cstate="email"/>
          <a:srcRect/>
          <a:stretch>
            <a:fillRect/>
          </a:stretch>
        </p:blipFill>
        <p:spPr bwMode="auto">
          <a:xfrm>
            <a:off x="873125" y="4019550"/>
            <a:ext cx="6973888" cy="2620963"/>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9462" name="Group 10"/>
          <p:cNvGrpSpPr>
            <a:grpSpLocks/>
          </p:cNvGrpSpPr>
          <p:nvPr>
            <p:custDataLst>
              <p:tags r:id="rId6"/>
            </p:custDataLst>
          </p:nvPr>
        </p:nvGrpSpPr>
        <p:grpSpPr bwMode="auto">
          <a:xfrm>
            <a:off x="-1588" y="66675"/>
            <a:ext cx="9145588" cy="327025"/>
            <a:chOff x="-1588" y="66675"/>
            <a:chExt cx="9145589" cy="327782"/>
          </a:xfrm>
        </p:grpSpPr>
        <p:pic>
          <p:nvPicPr>
            <p:cNvPr id="19464"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Live Physician Portal: Preferences</a:t>
              </a:r>
            </a:p>
          </p:txBody>
        </p:sp>
      </p:grpSp>
      <p:pic>
        <p:nvPicPr>
          <p:cNvPr id="1817604" name="Picture 4"/>
          <p:cNvPicPr>
            <a:picLocks noChangeAspect="1" noChangeArrowheads="1"/>
          </p:cNvPicPr>
          <p:nvPr>
            <p:custDataLst>
              <p:tags r:id="rId7"/>
            </p:custDataLst>
          </p:nvPr>
        </p:nvPicPr>
        <p:blipFill>
          <a:blip r:embed="rId11" cstate="email"/>
          <a:srcRect/>
          <a:stretch>
            <a:fillRect/>
          </a:stretch>
        </p:blipFill>
        <p:spPr bwMode="auto">
          <a:xfrm>
            <a:off x="890588" y="723900"/>
            <a:ext cx="7362825" cy="5716588"/>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0486" name="Group 10"/>
          <p:cNvGrpSpPr>
            <a:grpSpLocks/>
          </p:cNvGrpSpPr>
          <p:nvPr>
            <p:custDataLst>
              <p:tags r:id="rId6"/>
            </p:custDataLst>
          </p:nvPr>
        </p:nvGrpSpPr>
        <p:grpSpPr bwMode="auto">
          <a:xfrm>
            <a:off x="-1588" y="66675"/>
            <a:ext cx="9145588" cy="327025"/>
            <a:chOff x="-1588" y="66675"/>
            <a:chExt cx="9145589" cy="327782"/>
          </a:xfrm>
        </p:grpSpPr>
        <p:pic>
          <p:nvPicPr>
            <p:cNvPr id="20488"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Live Physician Portal: Patient List</a:t>
              </a:r>
            </a:p>
          </p:txBody>
        </p:sp>
      </p:grpSp>
      <p:pic>
        <p:nvPicPr>
          <p:cNvPr id="1818626" name="Picture 2"/>
          <p:cNvPicPr>
            <a:picLocks noChangeAspect="1" noChangeArrowheads="1"/>
          </p:cNvPicPr>
          <p:nvPr>
            <p:custDataLst>
              <p:tags r:id="rId7"/>
            </p:custDataLst>
          </p:nvPr>
        </p:nvPicPr>
        <p:blipFill>
          <a:blip r:embed="rId11" cstate="email"/>
          <a:srcRect/>
          <a:stretch>
            <a:fillRect/>
          </a:stretch>
        </p:blipFill>
        <p:spPr bwMode="auto">
          <a:xfrm>
            <a:off x="800100" y="674688"/>
            <a:ext cx="7543800" cy="5868987"/>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1510" name="Group 10"/>
          <p:cNvGrpSpPr>
            <a:grpSpLocks/>
          </p:cNvGrpSpPr>
          <p:nvPr>
            <p:custDataLst>
              <p:tags r:id="rId6"/>
            </p:custDataLst>
          </p:nvPr>
        </p:nvGrpSpPr>
        <p:grpSpPr bwMode="auto">
          <a:xfrm>
            <a:off x="-1588" y="66675"/>
            <a:ext cx="9145588" cy="327025"/>
            <a:chOff x="-1588" y="66675"/>
            <a:chExt cx="9145589" cy="327782"/>
          </a:xfrm>
        </p:grpSpPr>
        <p:pic>
          <p:nvPicPr>
            <p:cNvPr id="21512"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Live Portal: View Lab Results</a:t>
              </a:r>
            </a:p>
          </p:txBody>
        </p:sp>
      </p:grpSp>
      <p:pic>
        <p:nvPicPr>
          <p:cNvPr id="1819650" name="Picture 2"/>
          <p:cNvPicPr>
            <a:picLocks noChangeAspect="1" noChangeArrowheads="1"/>
          </p:cNvPicPr>
          <p:nvPr>
            <p:custDataLst>
              <p:tags r:id="rId7"/>
            </p:custDataLst>
          </p:nvPr>
        </p:nvPicPr>
        <p:blipFill>
          <a:blip r:embed="rId11" cstate="email"/>
          <a:srcRect/>
          <a:stretch>
            <a:fillRect/>
          </a:stretch>
        </p:blipFill>
        <p:spPr bwMode="auto">
          <a:xfrm>
            <a:off x="865188" y="569913"/>
            <a:ext cx="7413625" cy="6003925"/>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2534" name="Group 10"/>
          <p:cNvGrpSpPr>
            <a:grpSpLocks/>
          </p:cNvGrpSpPr>
          <p:nvPr>
            <p:custDataLst>
              <p:tags r:id="rId6"/>
            </p:custDataLst>
          </p:nvPr>
        </p:nvGrpSpPr>
        <p:grpSpPr bwMode="auto">
          <a:xfrm>
            <a:off x="-1588" y="66675"/>
            <a:ext cx="9145588" cy="327025"/>
            <a:chOff x="-1588" y="66675"/>
            <a:chExt cx="9145589" cy="327782"/>
          </a:xfrm>
        </p:grpSpPr>
        <p:pic>
          <p:nvPicPr>
            <p:cNvPr id="22536"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Live Portal: View Lab Trends</a:t>
              </a:r>
            </a:p>
          </p:txBody>
        </p:sp>
      </p:grpSp>
      <p:pic>
        <p:nvPicPr>
          <p:cNvPr id="1820674" name="Picture 2"/>
          <p:cNvPicPr>
            <a:picLocks noChangeAspect="1" noChangeArrowheads="1"/>
          </p:cNvPicPr>
          <p:nvPr>
            <p:custDataLst>
              <p:tags r:id="rId7"/>
            </p:custDataLst>
          </p:nvPr>
        </p:nvPicPr>
        <p:blipFill>
          <a:blip r:embed="rId11" cstate="email"/>
          <a:srcRect/>
          <a:stretch>
            <a:fillRect/>
          </a:stretch>
        </p:blipFill>
        <p:spPr bwMode="auto">
          <a:xfrm>
            <a:off x="795338" y="539750"/>
            <a:ext cx="7553325" cy="6108700"/>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3558" name="Group 10"/>
          <p:cNvGrpSpPr>
            <a:grpSpLocks/>
          </p:cNvGrpSpPr>
          <p:nvPr>
            <p:custDataLst>
              <p:tags r:id="rId6"/>
            </p:custDataLst>
          </p:nvPr>
        </p:nvGrpSpPr>
        <p:grpSpPr bwMode="auto">
          <a:xfrm>
            <a:off x="-1588" y="66675"/>
            <a:ext cx="9145588" cy="327025"/>
            <a:chOff x="-1588" y="66675"/>
            <a:chExt cx="9145589" cy="327782"/>
          </a:xfrm>
        </p:grpSpPr>
        <p:pic>
          <p:nvPicPr>
            <p:cNvPr id="23563" name="Picture 11" descr="powerlines_slide_lt_vol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Site Payment System: Tools for Managing Honoraria</a:t>
              </a:r>
            </a:p>
          </p:txBody>
        </p:sp>
      </p:grpSp>
      <p:pic>
        <p:nvPicPr>
          <p:cNvPr id="45061" name="Picture 5"/>
          <p:cNvPicPr>
            <a:picLocks noChangeAspect="1" noChangeArrowheads="1"/>
          </p:cNvPicPr>
          <p:nvPr>
            <p:custDataLst>
              <p:tags r:id="rId7"/>
            </p:custDataLst>
          </p:nvPr>
        </p:nvPicPr>
        <p:blipFill>
          <a:blip r:embed="rId14" cstate="email"/>
          <a:srcRect/>
          <a:stretch>
            <a:fillRect/>
          </a:stretch>
        </p:blipFill>
        <p:spPr bwMode="auto">
          <a:xfrm>
            <a:off x="266700" y="393700"/>
            <a:ext cx="4343400" cy="3760788"/>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5059" name="Picture 3"/>
          <p:cNvPicPr>
            <a:picLocks noChangeAspect="1" noChangeArrowheads="1"/>
          </p:cNvPicPr>
          <p:nvPr>
            <p:custDataLst>
              <p:tags r:id="rId8"/>
            </p:custDataLst>
          </p:nvPr>
        </p:nvPicPr>
        <p:blipFill>
          <a:blip r:embed="rId15" cstate="email"/>
          <a:srcRect/>
          <a:stretch>
            <a:fillRect/>
          </a:stretch>
        </p:blipFill>
        <p:spPr bwMode="auto">
          <a:xfrm>
            <a:off x="3775075" y="557213"/>
            <a:ext cx="5033963" cy="329723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5058" name="Picture 2"/>
          <p:cNvPicPr>
            <a:picLocks noChangeAspect="1" noChangeArrowheads="1"/>
          </p:cNvPicPr>
          <p:nvPr>
            <p:custDataLst>
              <p:tags r:id="rId9"/>
            </p:custDataLst>
          </p:nvPr>
        </p:nvPicPr>
        <p:blipFill>
          <a:blip r:embed="rId16" cstate="email"/>
          <a:srcRect/>
          <a:stretch>
            <a:fillRect/>
          </a:stretch>
        </p:blipFill>
        <p:spPr bwMode="auto">
          <a:xfrm>
            <a:off x="731838" y="3352800"/>
            <a:ext cx="4946650" cy="3238500"/>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5060" name="Picture 4"/>
          <p:cNvPicPr>
            <a:picLocks noChangeAspect="1" noChangeArrowheads="1"/>
          </p:cNvPicPr>
          <p:nvPr>
            <p:custDataLst>
              <p:tags r:id="rId10"/>
            </p:custDataLst>
          </p:nvPr>
        </p:nvPicPr>
        <p:blipFill>
          <a:blip r:embed="rId17" cstate="email"/>
          <a:srcRect/>
          <a:stretch>
            <a:fillRect/>
          </a:stretch>
        </p:blipFill>
        <p:spPr bwMode="auto">
          <a:xfrm>
            <a:off x="4179888" y="3133725"/>
            <a:ext cx="4311650" cy="3121025"/>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60"/>
          <p:cNvSpPr>
            <a:spLocks noChangeArrowheads="1"/>
          </p:cNvSpPr>
          <p:nvPr>
            <p:custDataLst>
              <p:tags r:id="rId3"/>
            </p:custDataLst>
          </p:nvPr>
        </p:nvSpPr>
        <p:spPr bwMode="auto">
          <a:xfrm>
            <a:off x="0" y="5334000"/>
            <a:ext cx="9144000" cy="152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grpSp>
        <p:nvGrpSpPr>
          <p:cNvPr id="1028" name="Group 42"/>
          <p:cNvGrpSpPr>
            <a:grpSpLocks/>
          </p:cNvGrpSpPr>
          <p:nvPr>
            <p:custDataLst>
              <p:tags r:id="rId4"/>
            </p:custDataLst>
          </p:nvPr>
        </p:nvGrpSpPr>
        <p:grpSpPr bwMode="auto">
          <a:xfrm>
            <a:off x="0" y="3225800"/>
            <a:ext cx="9144000" cy="3632200"/>
            <a:chOff x="0" y="3225800"/>
            <a:chExt cx="9144000" cy="3632200"/>
          </a:xfrm>
        </p:grpSpPr>
        <p:pic>
          <p:nvPicPr>
            <p:cNvPr id="1032" name="Picture 16" descr="http://www.treeservicesuk.com/assets/images/maple_leaf_21.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229475" y="3554413"/>
              <a:ext cx="1909763"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33" name="Group 24"/>
            <p:cNvGrpSpPr>
              <a:grpSpLocks/>
            </p:cNvGrpSpPr>
            <p:nvPr/>
          </p:nvGrpSpPr>
          <p:grpSpPr bwMode="auto">
            <a:xfrm>
              <a:off x="0" y="3225800"/>
              <a:ext cx="9144000" cy="3632200"/>
              <a:chOff x="0" y="3225800"/>
              <a:chExt cx="9144001" cy="3632200"/>
            </a:xfrm>
          </p:grpSpPr>
          <p:sp>
            <p:nvSpPr>
              <p:cNvPr id="46" name="Text Box 59"/>
              <p:cNvSpPr txBox="1">
                <a:spLocks noChangeArrowheads="1"/>
              </p:cNvSpPr>
              <p:nvPr/>
            </p:nvSpPr>
            <p:spPr bwMode="auto">
              <a:xfrm>
                <a:off x="0" y="3225800"/>
                <a:ext cx="9144001" cy="233363"/>
              </a:xfrm>
              <a:prstGeom prst="rect">
                <a:avLst/>
              </a:prstGeom>
              <a:noFill/>
              <a:ln w="9525">
                <a:noFill/>
                <a:miter lim="800000"/>
                <a:headEnd/>
                <a:tailEnd/>
              </a:ln>
            </p:spPr>
            <p:txBody>
              <a:bodyPr wrap="none"/>
              <a:lstStyle/>
              <a:p>
                <a:pPr fontAlgn="auto">
                  <a:lnSpc>
                    <a:spcPct val="100000"/>
                  </a:lnSpc>
                  <a:spcBef>
                    <a:spcPct val="50000"/>
                  </a:spcBef>
                  <a:spcAft>
                    <a:spcPts val="0"/>
                  </a:spcAft>
                  <a:buClrTx/>
                  <a:buFontTx/>
                  <a:buNone/>
                  <a:defRPr/>
                </a:pPr>
                <a:r>
                  <a:rPr lang="en-US" sz="1000" kern="0">
                    <a:solidFill>
                      <a:sysClr val="windowText" lastClr="000000"/>
                    </a:solidFill>
                    <a:sym typeface="Wingdings 2" pitchFamily="18" charset="2"/>
                  </a:rPr>
                  <a:t> </a:t>
                </a:r>
                <a:r>
                  <a:rPr lang="en-US" sz="1000" kern="0">
                    <a:solidFill>
                      <a:srgbClr val="808080"/>
                    </a:solidFill>
                  </a:rPr>
                  <a:t>McKesson Specialty Pharmaceutical Solutions </a:t>
                </a:r>
                <a:r>
                  <a:rPr lang="en-US" sz="1000" kern="0">
                    <a:solidFill>
                      <a:srgbClr val="FF6600"/>
                    </a:solidFill>
                    <a:sym typeface="Wingdings 2" pitchFamily="18" charset="2"/>
                  </a:rPr>
                  <a:t></a:t>
                </a:r>
                <a:r>
                  <a:rPr lang="en-US" sz="1000" kern="0">
                    <a:solidFill>
                      <a:srgbClr val="808080"/>
                    </a:solidFill>
                    <a:sym typeface="Wingdings 2" pitchFamily="18" charset="2"/>
                  </a:rPr>
                  <a:t> McKesson Phase 4 Solutions </a:t>
                </a:r>
                <a:r>
                  <a:rPr lang="en-US" sz="1000" kern="0">
                    <a:solidFill>
                      <a:srgbClr val="FF6600"/>
                    </a:solidFill>
                    <a:sym typeface="Wingdings 2" pitchFamily="18" charset="2"/>
                  </a:rPr>
                  <a:t></a:t>
                </a:r>
                <a:r>
                  <a:rPr lang="en-US" sz="1000" kern="0">
                    <a:solidFill>
                      <a:sysClr val="windowText" lastClr="000000"/>
                    </a:solidFill>
                    <a:sym typeface="Wingdings 2" pitchFamily="18" charset="2"/>
                  </a:rPr>
                  <a:t> </a:t>
                </a:r>
                <a:r>
                  <a:rPr lang="en-US" sz="1000" kern="0">
                    <a:solidFill>
                      <a:srgbClr val="808080"/>
                    </a:solidFill>
                  </a:rPr>
                  <a:t>McKesson Specialty Pharmaceutical Solutions </a:t>
                </a:r>
                <a:r>
                  <a:rPr lang="en-US" sz="1000" kern="0">
                    <a:solidFill>
                      <a:srgbClr val="FF6600"/>
                    </a:solidFill>
                    <a:sym typeface="Wingdings 2" pitchFamily="18" charset="2"/>
                  </a:rPr>
                  <a:t></a:t>
                </a:r>
                <a:r>
                  <a:rPr lang="en-US" sz="1000" kern="0">
                    <a:solidFill>
                      <a:srgbClr val="808080"/>
                    </a:solidFill>
                    <a:sym typeface="Wingdings 2" pitchFamily="18" charset="2"/>
                  </a:rPr>
                  <a:t> McKesson Phase 4 Solutions </a:t>
                </a:r>
                <a:endParaRPr lang="en-US" sz="1000" kern="0">
                  <a:solidFill>
                    <a:srgbClr val="FF6600"/>
                  </a:solidFill>
                  <a:sym typeface="Wingdings 2" pitchFamily="18" charset="2"/>
                </a:endParaRPr>
              </a:p>
              <a:p>
                <a:pPr fontAlgn="auto">
                  <a:lnSpc>
                    <a:spcPct val="100000"/>
                  </a:lnSpc>
                  <a:spcBef>
                    <a:spcPct val="50000"/>
                  </a:spcBef>
                  <a:spcAft>
                    <a:spcPts val="0"/>
                  </a:spcAft>
                  <a:buClrTx/>
                  <a:buFontTx/>
                  <a:buNone/>
                  <a:defRPr/>
                </a:pPr>
                <a:endParaRPr lang="en-US" sz="1000" kern="0">
                  <a:solidFill>
                    <a:srgbClr val="FF6600"/>
                  </a:solidFill>
                  <a:sym typeface="Wingdings 2" pitchFamily="18" charset="2"/>
                </a:endParaRPr>
              </a:p>
            </p:txBody>
          </p:sp>
          <p:pic>
            <p:nvPicPr>
              <p:cNvPr id="1035" name="Picture 24" descr="http://www.doc1solutions.com/images/Doc1Solutions-puzzle.jp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724323" y="3554415"/>
                <a:ext cx="2505152"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2"/>
              <p:cNvPicPr>
                <a:picLocks noChangeAspect="1" noChangeArrowheads="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 y="3528056"/>
                <a:ext cx="2752436" cy="1935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9" name="Rectangle 60"/>
              <p:cNvSpPr>
                <a:spLocks noChangeArrowheads="1"/>
              </p:cNvSpPr>
              <p:nvPr/>
            </p:nvSpPr>
            <p:spPr bwMode="auto">
              <a:xfrm>
                <a:off x="0" y="5334000"/>
                <a:ext cx="9144001" cy="1524000"/>
              </a:xfrm>
              <a:prstGeom prst="rect">
                <a:avLst/>
              </a:prstGeom>
              <a:solidFill>
                <a:srgbClr val="FF6600"/>
              </a:solidFill>
              <a:ln w="9525">
                <a:noFill/>
                <a:miter lim="800000"/>
                <a:headEnd/>
                <a:tailEnd/>
              </a:ln>
            </p:spPr>
            <p:txBody>
              <a:bodyPr wrap="none" anchor="ctr"/>
              <a:lstStyle/>
              <a:p>
                <a:pPr fontAlgn="auto">
                  <a:lnSpc>
                    <a:spcPct val="100000"/>
                  </a:lnSpc>
                  <a:spcBef>
                    <a:spcPts val="0"/>
                  </a:spcBef>
                  <a:spcAft>
                    <a:spcPts val="0"/>
                  </a:spcAft>
                  <a:buClrTx/>
                  <a:buFontTx/>
                  <a:buNone/>
                  <a:defRPr/>
                </a:pPr>
                <a:endParaRPr lang="en-US" sz="1800" kern="0">
                  <a:solidFill>
                    <a:sysClr val="windowText" lastClr="000000"/>
                  </a:solidFill>
                </a:endParaRPr>
              </a:p>
            </p:txBody>
          </p:sp>
          <p:pic>
            <p:nvPicPr>
              <p:cNvPr id="51" name="Picture 22" descr="http://micro.magnet.fsu.edu/chipshots/cyrix/images/cyrix6x86polydiesmall.jpg"/>
              <p:cNvPicPr>
                <a:picLocks noChangeAspect="1" noChangeArrowheads="1"/>
              </p:cNvPicPr>
              <p:nvPr/>
            </p:nvPicPr>
            <p:blipFill>
              <a:blip r:embed="rId14" cstate="email"/>
              <a:srcRect/>
              <a:stretch>
                <a:fillRect/>
              </a:stretch>
            </p:blipFill>
            <p:spPr bwMode="auto">
              <a:xfrm>
                <a:off x="2605088" y="3554413"/>
                <a:ext cx="2128837" cy="1779587"/>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52" name="TextBox 22"/>
              <p:cNvSpPr txBox="1">
                <a:spLocks noChangeArrowheads="1"/>
              </p:cNvSpPr>
              <p:nvPr/>
            </p:nvSpPr>
            <p:spPr bwMode="auto">
              <a:xfrm>
                <a:off x="0" y="5326063"/>
                <a:ext cx="9139239" cy="368300"/>
              </a:xfrm>
              <a:prstGeom prst="rect">
                <a:avLst/>
              </a:prstGeom>
              <a:noFill/>
              <a:ln w="9525">
                <a:noFill/>
                <a:miter lim="800000"/>
                <a:headEnd/>
                <a:tailEnd/>
              </a:ln>
            </p:spPr>
            <p:txBody>
              <a:bodyPr>
                <a:spAutoFit/>
              </a:bodyPr>
              <a:lstStyle/>
              <a:p>
                <a:pPr fontAlgn="auto">
                  <a:lnSpc>
                    <a:spcPct val="100000"/>
                  </a:lnSpc>
                  <a:spcBef>
                    <a:spcPts val="0"/>
                  </a:spcBef>
                  <a:spcAft>
                    <a:spcPts val="0"/>
                  </a:spcAft>
                  <a:buClrTx/>
                  <a:buFontTx/>
                  <a:buNone/>
                  <a:defRPr/>
                </a:pPr>
                <a:r>
                  <a:rPr lang="en-US" sz="1800" kern="0" dirty="0">
                    <a:solidFill>
                      <a:sysClr val="windowText" lastClr="000000"/>
                    </a:solidFill>
                  </a:rPr>
                  <a:t>Specialty           </a:t>
                </a:r>
                <a:r>
                  <a:rPr lang="en-US" sz="1800" kern="0" dirty="0">
                    <a:solidFill>
                      <a:srgbClr val="003399"/>
                    </a:solidFill>
                    <a:sym typeface="Wingdings 2" pitchFamily="18" charset="2"/>
                  </a:rPr>
                  <a:t></a:t>
                </a:r>
                <a:r>
                  <a:rPr lang="en-US" sz="1800" kern="0" dirty="0">
                    <a:solidFill>
                      <a:srgbClr val="808080"/>
                    </a:solidFill>
                    <a:sym typeface="Wingdings 2" pitchFamily="18" charset="2"/>
                  </a:rPr>
                  <a:t>   </a:t>
                </a:r>
                <a:r>
                  <a:rPr lang="en-US" sz="1800" kern="0" dirty="0">
                    <a:solidFill>
                      <a:sysClr val="windowText" lastClr="000000"/>
                    </a:solidFill>
                  </a:rPr>
                  <a:t>      Technology         </a:t>
                </a:r>
                <a:r>
                  <a:rPr lang="en-US" sz="1800" kern="0" dirty="0">
                    <a:solidFill>
                      <a:srgbClr val="003399"/>
                    </a:solidFill>
                    <a:sym typeface="Wingdings 2" pitchFamily="18" charset="2"/>
                  </a:rPr>
                  <a:t></a:t>
                </a:r>
                <a:r>
                  <a:rPr lang="en-US" sz="1800" kern="0" dirty="0">
                    <a:solidFill>
                      <a:sysClr val="windowText" lastClr="000000"/>
                    </a:solidFill>
                  </a:rPr>
                  <a:t>          Solutions          </a:t>
                </a:r>
                <a:r>
                  <a:rPr lang="en-US" sz="1800" kern="0" dirty="0">
                    <a:solidFill>
                      <a:srgbClr val="003399"/>
                    </a:solidFill>
                    <a:sym typeface="Wingdings 2" pitchFamily="18" charset="2"/>
                  </a:rPr>
                  <a:t></a:t>
                </a:r>
                <a:r>
                  <a:rPr lang="en-US" sz="1800" kern="0" dirty="0">
                    <a:solidFill>
                      <a:sysClr val="windowText" lastClr="000000"/>
                    </a:solidFill>
                  </a:rPr>
                  <a:t>          </a:t>
                </a:r>
                <a:r>
                  <a:rPr lang="en-US" sz="1800" i="1" kern="0" dirty="0">
                    <a:solidFill>
                      <a:sysClr val="windowText" lastClr="000000"/>
                    </a:solidFill>
                  </a:rPr>
                  <a:t>Canada</a:t>
                </a:r>
              </a:p>
            </p:txBody>
          </p:sp>
        </p:grpSp>
      </p:grpSp>
      <p:pic>
        <p:nvPicPr>
          <p:cNvPr id="1029" name="Picture 69" descr="powerlines_title_vol1"/>
          <p:cNvPicPr>
            <a:picLocks noChangeAspect="1" noChangeArrowheads="1"/>
          </p:cNvPicPr>
          <p:nvPr>
            <p:custDataLst>
              <p:tags r:id="rId5"/>
            </p:custDataLst>
          </p:nvPr>
        </p:nvPicPr>
        <p:blipFill>
          <a:blip r:embed="rId15" cstate="email">
            <a:extLst>
              <a:ext uri="{28A0092B-C50C-407E-A947-70E740481C1C}">
                <a14:useLocalDpi xmlns:a14="http://schemas.microsoft.com/office/drawing/2010/main"/>
              </a:ext>
            </a:extLst>
          </a:blip>
          <a:srcRect t="51768"/>
          <a:stretch>
            <a:fillRect/>
          </a:stretch>
        </p:blipFill>
        <p:spPr bwMode="auto">
          <a:xfrm>
            <a:off x="-1588" y="6619875"/>
            <a:ext cx="9145588"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72" descr="English Logo - Colour"/>
          <p:cNvPicPr>
            <a:picLocks noChangeAspect="1" noChangeArrowheads="1"/>
          </p:cNvPicPr>
          <p:nvPr>
            <p:custDataLst>
              <p:tags r:id="rId6"/>
            </p:custDataLst>
          </p:nvPr>
        </p:nvPicPr>
        <p:blipFill>
          <a:blip r:embed="rId16" cstate="email">
            <a:extLst>
              <a:ext uri="{28A0092B-C50C-407E-A947-70E740481C1C}">
                <a14:useLocalDpi xmlns:a14="http://schemas.microsoft.com/office/drawing/2010/main"/>
              </a:ext>
            </a:extLst>
          </a:blip>
          <a:srcRect/>
          <a:stretch>
            <a:fillRect/>
          </a:stretch>
        </p:blipFill>
        <p:spPr bwMode="auto">
          <a:xfrm>
            <a:off x="7110413" y="336550"/>
            <a:ext cx="1674812"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93"/>
          <p:cNvGraphicFramePr>
            <a:graphicFrameLocks noChangeAspect="1"/>
          </p:cNvGraphicFramePr>
          <p:nvPr>
            <p:custDataLst>
              <p:tags r:id="rId7"/>
            </p:custDataLst>
          </p:nvPr>
        </p:nvGraphicFramePr>
        <p:xfrm>
          <a:off x="0" y="1397000"/>
          <a:ext cx="9144000" cy="1492250"/>
        </p:xfrm>
        <a:graphic>
          <a:graphicData uri="http://schemas.openxmlformats.org/presentationml/2006/ole">
            <mc:AlternateContent xmlns:mc="http://schemas.openxmlformats.org/markup-compatibility/2006">
              <mc:Choice xmlns:v="urn:schemas-microsoft-com:vml" Requires="v">
                <p:oleObj spid="_x0000_s1051" name="PHOTO-PAINT" r:id="rId17" imgW="13003175" imgH="9752381" progId="">
                  <p:embed/>
                </p:oleObj>
              </mc:Choice>
              <mc:Fallback>
                <p:oleObj name="PHOTO-PAINT" r:id="rId17" imgW="13003175" imgH="9752381" progId="">
                  <p:embed/>
                  <p:pic>
                    <p:nvPicPr>
                      <p:cNvPr id="0" name="Picture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1397000"/>
                        <a:ext cx="9144000" cy="149225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94"/>
          <p:cNvSpPr txBox="1">
            <a:spLocks noChangeArrowheads="1"/>
          </p:cNvSpPr>
          <p:nvPr>
            <p:custDataLst>
              <p:tags r:id="rId8"/>
            </p:custDataLst>
          </p:nvPr>
        </p:nvSpPr>
        <p:spPr bwMode="auto">
          <a:xfrm>
            <a:off x="0" y="1833563"/>
            <a:ext cx="9143999" cy="667875"/>
          </a:xfrm>
          <a:prstGeom prst="rect">
            <a:avLst/>
          </a:prstGeom>
          <a:noFill/>
          <a:ln w="9525" algn="ctr">
            <a:noFill/>
            <a:miter lim="800000"/>
            <a:headEnd/>
            <a:tailEnd/>
          </a:ln>
        </p:spPr>
        <p:txBody>
          <a:bodyPr>
            <a:spAutoFit/>
            <a:scene3d>
              <a:camera prst="orthographicFront"/>
              <a:lightRig rig="threePt" dir="t"/>
            </a:scene3d>
            <a:sp3d extrusionH="57150">
              <a:bevelT w="38100" h="38100"/>
            </a:sp3d>
          </a:bodyPr>
          <a:lstStyle/>
          <a:p>
            <a:pPr>
              <a:defRPr/>
            </a:pPr>
            <a:r>
              <a:rPr lang="en-US" sz="4400" b="1" dirty="0">
                <a:solidFill>
                  <a:srgbClr val="3399FF"/>
                </a:solidFill>
                <a:effectLst>
                  <a:glow rad="63500">
                    <a:schemeClr val="accent6">
                      <a:satMod val="175000"/>
                      <a:alpha val="40000"/>
                    </a:schemeClr>
                  </a:glow>
                </a:effectLst>
                <a:latin typeface="Arial Rounded MT Bold" pitchFamily="34" charset="0"/>
              </a:rPr>
              <a:t>McKesson STS/P4S: Portals</a:t>
            </a:r>
          </a:p>
        </p:txBody>
      </p:sp>
    </p:spTree>
    <p:custDataLst>
      <p:tags r:id="rId2"/>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24582" name="Group 10"/>
          <p:cNvGrpSpPr>
            <a:grpSpLocks/>
          </p:cNvGrpSpPr>
          <p:nvPr>
            <p:custDataLst>
              <p:tags r:id="rId6"/>
            </p:custDataLst>
          </p:nvPr>
        </p:nvGrpSpPr>
        <p:grpSpPr bwMode="auto">
          <a:xfrm>
            <a:off x="-1588" y="66675"/>
            <a:ext cx="9145588" cy="327025"/>
            <a:chOff x="-1588" y="66675"/>
            <a:chExt cx="9145589" cy="327782"/>
          </a:xfrm>
        </p:grpSpPr>
        <p:pic>
          <p:nvPicPr>
            <p:cNvPr id="24586" name="Picture 11" descr="powerlines_slide_lt_vol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Site Payment System: Payment Reports</a:t>
              </a:r>
            </a:p>
          </p:txBody>
        </p:sp>
      </p:grpSp>
      <p:pic>
        <p:nvPicPr>
          <p:cNvPr id="44036" name="Picture 4"/>
          <p:cNvPicPr>
            <a:picLocks noChangeAspect="1" noChangeArrowheads="1"/>
          </p:cNvPicPr>
          <p:nvPr>
            <p:custDataLst>
              <p:tags r:id="rId7"/>
            </p:custDataLst>
          </p:nvPr>
        </p:nvPicPr>
        <p:blipFill>
          <a:blip r:embed="rId13" cstate="email"/>
          <a:srcRect/>
          <a:stretch>
            <a:fillRect/>
          </a:stretch>
        </p:blipFill>
        <p:spPr bwMode="auto">
          <a:xfrm>
            <a:off x="3984625" y="715963"/>
            <a:ext cx="4794250" cy="3705225"/>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4034" name="Picture 2"/>
          <p:cNvPicPr>
            <a:picLocks noChangeAspect="1" noChangeArrowheads="1"/>
          </p:cNvPicPr>
          <p:nvPr>
            <p:custDataLst>
              <p:tags r:id="rId8"/>
            </p:custDataLst>
          </p:nvPr>
        </p:nvPicPr>
        <p:blipFill>
          <a:blip r:embed="rId14" cstate="email"/>
          <a:srcRect/>
          <a:stretch>
            <a:fillRect/>
          </a:stretch>
        </p:blipFill>
        <p:spPr bwMode="auto">
          <a:xfrm>
            <a:off x="101600" y="484188"/>
            <a:ext cx="4592638" cy="5951537"/>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44035" name="Picture 3"/>
          <p:cNvPicPr>
            <a:picLocks noChangeAspect="1" noChangeArrowheads="1"/>
          </p:cNvPicPr>
          <p:nvPr>
            <p:custDataLst>
              <p:tags r:id="rId9"/>
            </p:custDataLst>
          </p:nvPr>
        </p:nvPicPr>
        <p:blipFill>
          <a:blip r:embed="rId15" cstate="email"/>
          <a:srcRect/>
          <a:stretch>
            <a:fillRect/>
          </a:stretch>
        </p:blipFill>
        <p:spPr bwMode="auto">
          <a:xfrm>
            <a:off x="2909888" y="3459163"/>
            <a:ext cx="5099050" cy="3236912"/>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smtClean="0">
                  <a:solidFill>
                    <a:srgbClr val="052979"/>
                  </a:solidFill>
                  <a:latin typeface="+mj-lt"/>
                </a:rPr>
                <a:t>ECLIPSE: The McKesson REMS platform</a:t>
              </a:r>
              <a:endParaRPr lang="en-US" sz="1800" b="1" dirty="0">
                <a:solidFill>
                  <a:srgbClr val="052979"/>
                </a:solidFill>
                <a:latin typeface="+mj-lt"/>
              </a:endParaRPr>
            </a:p>
          </p:txBody>
        </p:sp>
      </p:grpSp>
      <p:pic>
        <p:nvPicPr>
          <p:cNvPr id="11" name="Picture 4"/>
          <p:cNvPicPr>
            <a:picLocks noChangeAspect="1" noChangeArrowheads="1"/>
          </p:cNvPicPr>
          <p:nvPr>
            <p:custDataLst>
              <p:tags r:id="rId7"/>
            </p:custDataLst>
          </p:nvPr>
        </p:nvPicPr>
        <p:blipFill>
          <a:blip r:embed="rId11" cstate="email"/>
          <a:srcRect/>
          <a:stretch>
            <a:fillRect/>
          </a:stretch>
        </p:blipFill>
        <p:spPr bwMode="auto">
          <a:xfrm>
            <a:off x="1431925" y="719140"/>
            <a:ext cx="6280150" cy="5524500"/>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0829077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smtClean="0">
                  <a:solidFill>
                    <a:srgbClr val="052979"/>
                  </a:solidFill>
                  <a:latin typeface="+mj-lt"/>
                </a:rPr>
                <a:t>ECLIPSE: The McKesson REMS platform</a:t>
              </a:r>
              <a:endParaRPr lang="en-US" sz="1800" b="1" dirty="0">
                <a:solidFill>
                  <a:srgbClr val="052979"/>
                </a:solidFill>
                <a:latin typeface="+mj-lt"/>
              </a:endParaRPr>
            </a:p>
          </p:txBody>
        </p:sp>
      </p:grpSp>
      <p:pic>
        <p:nvPicPr>
          <p:cNvPr id="10" name="Picture 3"/>
          <p:cNvPicPr>
            <a:picLocks noChangeAspect="1" noChangeArrowheads="1"/>
          </p:cNvPicPr>
          <p:nvPr>
            <p:custDataLst>
              <p:tags r:id="rId7"/>
            </p:custDataLst>
          </p:nvPr>
        </p:nvPicPr>
        <p:blipFill>
          <a:blip r:embed="rId11" cstate="email">
            <a:extLst>
              <a:ext uri="{28A0092B-C50C-407E-A947-70E740481C1C}">
                <a14:useLocalDpi xmlns:a14="http://schemas.microsoft.com/office/drawing/2010/main"/>
              </a:ext>
            </a:extLst>
          </a:blip>
          <a:srcRect/>
          <a:stretch>
            <a:fillRect/>
          </a:stretch>
        </p:blipFill>
        <p:spPr bwMode="auto">
          <a:xfrm>
            <a:off x="1047750" y="701675"/>
            <a:ext cx="7048500" cy="5454650"/>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260272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smtClean="0">
                  <a:solidFill>
                    <a:srgbClr val="052979"/>
                  </a:solidFill>
                  <a:latin typeface="+mj-lt"/>
                </a:rPr>
                <a:t>ECLIPSE: The McKesson REMS platform</a:t>
              </a:r>
              <a:endParaRPr lang="en-US" sz="1800" b="1" dirty="0">
                <a:solidFill>
                  <a:srgbClr val="052979"/>
                </a:solidFill>
                <a:latin typeface="+mj-lt"/>
              </a:endParaRPr>
            </a:p>
          </p:txBody>
        </p:sp>
      </p:grpSp>
      <p:pic>
        <p:nvPicPr>
          <p:cNvPr id="11" name="Picture 2"/>
          <p:cNvPicPr>
            <a:picLocks noChangeAspect="1" noChangeArrowheads="1"/>
          </p:cNvPicPr>
          <p:nvPr>
            <p:custDataLst>
              <p:tags r:id="rId7"/>
            </p:custDataLst>
          </p:nvPr>
        </p:nvPicPr>
        <p:blipFill>
          <a:blip r:embed="rId12" cstate="email">
            <a:extLst>
              <a:ext uri="{28A0092B-C50C-407E-A947-70E740481C1C}">
                <a14:useLocalDpi xmlns:a14="http://schemas.microsoft.com/office/drawing/2010/main"/>
              </a:ext>
            </a:extLst>
          </a:blip>
          <a:srcRect/>
          <a:stretch>
            <a:fillRect/>
          </a:stretch>
        </p:blipFill>
        <p:spPr bwMode="auto">
          <a:xfrm>
            <a:off x="3946122" y="2790826"/>
            <a:ext cx="4878790" cy="3789362"/>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2" name="Picture 2"/>
          <p:cNvPicPr>
            <a:picLocks noChangeAspect="1" noChangeArrowheads="1"/>
          </p:cNvPicPr>
          <p:nvPr>
            <p:custDataLst>
              <p:tags r:id="rId8"/>
            </p:custDataLst>
          </p:nvPr>
        </p:nvPicPr>
        <p:blipFill>
          <a:blip r:embed="rId13" cstate="email">
            <a:extLst>
              <a:ext uri="{28A0092B-C50C-407E-A947-70E740481C1C}">
                <a14:useLocalDpi xmlns:a14="http://schemas.microsoft.com/office/drawing/2010/main"/>
              </a:ext>
            </a:extLst>
          </a:blip>
          <a:srcRect/>
          <a:stretch>
            <a:fillRect/>
          </a:stretch>
        </p:blipFill>
        <p:spPr bwMode="auto">
          <a:xfrm>
            <a:off x="214311" y="543654"/>
            <a:ext cx="5100639" cy="3940359"/>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15955211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smtClean="0">
                  <a:solidFill>
                    <a:srgbClr val="052979"/>
                  </a:solidFill>
                  <a:latin typeface="+mj-lt"/>
                </a:rPr>
                <a:t>ECLIPSE: The McKesson REMS platform</a:t>
              </a:r>
              <a:endParaRPr lang="en-US" sz="1800" b="1" dirty="0">
                <a:solidFill>
                  <a:srgbClr val="052979"/>
                </a:solidFill>
                <a:latin typeface="+mj-lt"/>
              </a:endParaRPr>
            </a:p>
          </p:txBody>
        </p:sp>
      </p:grpSp>
      <p:pic>
        <p:nvPicPr>
          <p:cNvPr id="14" name="Picture 2"/>
          <p:cNvPicPr>
            <a:picLocks noChangeAspect="1" noChangeArrowheads="1"/>
          </p:cNvPicPr>
          <p:nvPr>
            <p:custDataLst>
              <p:tags r:id="rId7"/>
            </p:custDataLst>
          </p:nvPr>
        </p:nvPicPr>
        <p:blipFill>
          <a:blip r:embed="rId12" cstate="email">
            <a:extLst>
              <a:ext uri="{28A0092B-C50C-407E-A947-70E740481C1C}">
                <a14:useLocalDpi xmlns:a14="http://schemas.microsoft.com/office/drawing/2010/main"/>
              </a:ext>
            </a:extLst>
          </a:blip>
          <a:srcRect/>
          <a:stretch>
            <a:fillRect/>
          </a:stretch>
        </p:blipFill>
        <p:spPr bwMode="auto">
          <a:xfrm>
            <a:off x="209550" y="549275"/>
            <a:ext cx="5356509" cy="4144645"/>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5" name="Picture 2"/>
          <p:cNvPicPr>
            <a:picLocks noChangeAspect="1" noChangeArrowheads="1"/>
          </p:cNvPicPr>
          <p:nvPr>
            <p:custDataLst>
              <p:tags r:id="rId8"/>
            </p:custDataLst>
          </p:nvPr>
        </p:nvPicPr>
        <p:blipFill>
          <a:blip r:embed="rId13" cstate="email">
            <a:extLst>
              <a:ext uri="{28A0092B-C50C-407E-A947-70E740481C1C}">
                <a14:useLocalDpi xmlns:a14="http://schemas.microsoft.com/office/drawing/2010/main"/>
              </a:ext>
            </a:extLst>
          </a:blip>
          <a:srcRect/>
          <a:stretch>
            <a:fillRect/>
          </a:stretch>
        </p:blipFill>
        <p:spPr bwMode="auto">
          <a:xfrm>
            <a:off x="3581400" y="2571975"/>
            <a:ext cx="5279073" cy="4084729"/>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28097600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8438" name="Group 10"/>
          <p:cNvGrpSpPr>
            <a:grpSpLocks/>
          </p:cNvGrpSpPr>
          <p:nvPr>
            <p:custDataLst>
              <p:tags r:id="rId6"/>
            </p:custDataLst>
          </p:nvPr>
        </p:nvGrpSpPr>
        <p:grpSpPr bwMode="auto">
          <a:xfrm>
            <a:off x="-1588" y="66675"/>
            <a:ext cx="9145588" cy="327025"/>
            <a:chOff x="-1588" y="66675"/>
            <a:chExt cx="9145589" cy="327782"/>
          </a:xfrm>
        </p:grpSpPr>
        <p:pic>
          <p:nvPicPr>
            <p:cNvPr id="18441" name="Picture 11" descr="powerlines_slide_lt_vol1"/>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smtClean="0">
                  <a:solidFill>
                    <a:srgbClr val="052979"/>
                  </a:solidFill>
                  <a:latin typeface="+mj-lt"/>
                </a:rPr>
                <a:t>ECLIPSE: The McKesson REMS platform</a:t>
              </a:r>
              <a:endParaRPr lang="en-US" sz="1800" b="1" dirty="0">
                <a:solidFill>
                  <a:srgbClr val="052979"/>
                </a:solidFill>
                <a:latin typeface="+mj-lt"/>
              </a:endParaRPr>
            </a:p>
          </p:txBody>
        </p:sp>
      </p:grpSp>
      <p:pic>
        <p:nvPicPr>
          <p:cNvPr id="9" name="Picture 2"/>
          <p:cNvPicPr>
            <a:picLocks noChangeAspect="1" noChangeArrowheads="1"/>
          </p:cNvPicPr>
          <p:nvPr>
            <p:custDataLst>
              <p:tags r:id="rId7"/>
            </p:custDataLst>
          </p:nvPr>
        </p:nvPicPr>
        <p:blipFill>
          <a:blip r:embed="rId12" cstate="email"/>
          <a:srcRect/>
          <a:stretch>
            <a:fillRect/>
          </a:stretch>
        </p:blipFill>
        <p:spPr bwMode="auto">
          <a:xfrm>
            <a:off x="270510" y="534035"/>
            <a:ext cx="5808653" cy="4495165"/>
          </a:xfrm>
          <a:prstGeom prst="rect">
            <a:avLst/>
          </a:prstGeom>
          <a:ln w="38100" cap="sq">
            <a:noFill/>
            <a:prstDash val="solid"/>
            <a:miter lim="800000"/>
          </a:ln>
          <a:effectLst>
            <a:outerShdw blurRad="50800" dist="38100" dir="2700000" algn="tl" rotWithShape="0">
              <a:srgbClr val="000000">
                <a:alpha val="43000"/>
              </a:srgbClr>
            </a:outerShdw>
          </a:effectLst>
        </p:spPr>
      </p:pic>
      <p:pic>
        <p:nvPicPr>
          <p:cNvPr id="10" name="Picture 2"/>
          <p:cNvPicPr>
            <a:picLocks noChangeAspect="1" noChangeArrowheads="1"/>
          </p:cNvPicPr>
          <p:nvPr>
            <p:custDataLst>
              <p:tags r:id="rId8"/>
            </p:custDataLst>
          </p:nvPr>
        </p:nvPicPr>
        <p:blipFill>
          <a:blip r:embed="rId13" cstate="email"/>
          <a:srcRect/>
          <a:stretch>
            <a:fillRect/>
          </a:stretch>
        </p:blipFill>
        <p:spPr bwMode="auto">
          <a:xfrm>
            <a:off x="3749040" y="2680489"/>
            <a:ext cx="5124450" cy="3958753"/>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32590140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2" descr="http://themes.googleusercontent.com/image?id=1N3a-kmJ4ABC9Vn7ix7pZVv7tOBByyNMJO2BIiT6-2HKT23Cb3zL6Ev1OeMzfiMVbOCeM"/>
          <p:cNvPicPr>
            <a:picLocks noChangeAspect="1" noChangeArrowheads="1"/>
          </p:cNvPicPr>
          <p:nvPr>
            <p:custDataLst>
              <p:tags r:id="rId3"/>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4"/>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4112" name="TextBox 18"/>
          <p:cNvSpPr txBox="1">
            <a:spLocks noChangeArrowheads="1"/>
          </p:cNvSpPr>
          <p:nvPr>
            <p:custDataLst>
              <p:tags r:id="rId5"/>
            </p:custDataLst>
          </p:nvPr>
        </p:nvSpPr>
        <p:spPr bwMode="auto">
          <a:xfrm>
            <a:off x="490538" y="1000125"/>
            <a:ext cx="3433762" cy="257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b="1">
                <a:latin typeface="Arial" charset="0"/>
                <a:cs typeface="Arial" charset="0"/>
              </a:rPr>
              <a:t>Example 1</a:t>
            </a: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b="1">
              <a:latin typeface="Arial" charset="0"/>
              <a:cs typeface="Arial" charset="0"/>
            </a:endParaRPr>
          </a:p>
          <a:p>
            <a:pPr algn="l" eaLnBrk="1" hangingPunct="1"/>
            <a:endParaRPr lang="en-US" sz="900" b="1">
              <a:latin typeface="Arial" charset="0"/>
              <a:cs typeface="Arial" charset="0"/>
            </a:endParaRPr>
          </a:p>
          <a:p>
            <a:pPr algn="l" eaLnBrk="1" hangingPunct="1"/>
            <a:r>
              <a:rPr lang="en-US" b="1">
                <a:latin typeface="Arial" charset="0"/>
                <a:cs typeface="Arial" charset="0"/>
              </a:rPr>
              <a:t>Example 2</a:t>
            </a:r>
            <a:endParaRPr lang="en-CA" b="1">
              <a:latin typeface="Arial" charset="0"/>
              <a:cs typeface="Arial" charset="0"/>
            </a:endParaRPr>
          </a:p>
        </p:txBody>
      </p:sp>
      <p:sp>
        <p:nvSpPr>
          <p:cNvPr id="6" name="Rounded Rectangle 5"/>
          <p:cNvSpPr/>
          <p:nvPr>
            <p:custDataLst>
              <p:tags r:id="rId6"/>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Sample Code                                                                                              </a:t>
            </a:r>
            <a:endParaRPr lang="en-CA" sz="2000" b="1" dirty="0">
              <a:ln w="6350">
                <a:solidFill>
                  <a:schemeClr val="accent1">
                    <a:lumMod val="40000"/>
                    <a:lumOff val="60000"/>
                  </a:schemeClr>
                </a:solidFill>
              </a:ln>
              <a:solidFill>
                <a:schemeClr val="bg1"/>
              </a:solidFill>
            </a:endParaRPr>
          </a:p>
        </p:txBody>
      </p:sp>
      <p:sp>
        <p:nvSpPr>
          <p:cNvPr id="13" name="Rectangle 12"/>
          <p:cNvSpPr/>
          <p:nvPr>
            <p:custDataLst>
              <p:tags r:id="rId7"/>
            </p:custDataLst>
          </p:nvPr>
        </p:nvSpPr>
        <p:spPr bwMode="auto">
          <a:xfrm>
            <a:off x="633412" y="1343024"/>
            <a:ext cx="1870075" cy="1211489"/>
          </a:xfrm>
          <a:prstGeom prst="rect">
            <a:avLst/>
          </a:prstGeom>
          <a:ln>
            <a:headEnd type="none" w="med" len="med"/>
            <a:tailEnd type="none" w="med" len="med"/>
          </a:ln>
          <a:effectLst>
            <a:glow rad="635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CA">
              <a:solidFill>
                <a:schemeClr val="tx1"/>
              </a:solidFill>
            </a:endParaRPr>
          </a:p>
        </p:txBody>
      </p:sp>
      <p:graphicFrame>
        <p:nvGraphicFramePr>
          <p:cNvPr id="4098" name="Object 9"/>
          <p:cNvGraphicFramePr>
            <a:graphicFrameLocks noChangeAspect="1"/>
          </p:cNvGraphicFramePr>
          <p:nvPr>
            <p:custDataLst>
              <p:tags r:id="rId8"/>
            </p:custDataLst>
            <p:extLst>
              <p:ext uri="{D42A27DB-BD31-4B8C-83A1-F6EECF244321}">
                <p14:modId xmlns:p14="http://schemas.microsoft.com/office/powerpoint/2010/main" val="1469032206"/>
              </p:ext>
            </p:extLst>
          </p:nvPr>
        </p:nvGraphicFramePr>
        <p:xfrm>
          <a:off x="528638" y="1590675"/>
          <a:ext cx="2093912" cy="685800"/>
        </p:xfrm>
        <a:graphic>
          <a:graphicData uri="http://schemas.openxmlformats.org/presentationml/2006/ole">
            <mc:AlternateContent xmlns:mc="http://schemas.openxmlformats.org/markup-compatibility/2006">
              <mc:Choice xmlns:v="urn:schemas-microsoft-com:vml" Requires="v">
                <p:oleObj spid="_x0000_s4141" name="Packager Shell Object" showAsIcon="1" r:id="rId16" imgW="2094480" imgH="685440" progId="Package">
                  <p:embed/>
                </p:oleObj>
              </mc:Choice>
              <mc:Fallback>
                <p:oleObj name="Packager Shell Object" showAsIcon="1" r:id="rId16" imgW="2094480" imgH="685440" progId="Package">
                  <p:embed/>
                  <p:pic>
                    <p:nvPicPr>
                      <p:cNvPr id="0" name="Picture 4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638" y="1590675"/>
                        <a:ext cx="2093912" cy="6858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71842" dir="2700000" algn="ctr" rotWithShape="0">
                                <a:srgbClr val="9F9F9F"/>
                              </a:outerShdw>
                            </a:effectLst>
                          </a14:hiddenEffects>
                        </a:ext>
                      </a:extLst>
                    </p:spPr>
                  </p:pic>
                </p:oleObj>
              </mc:Fallback>
            </mc:AlternateContent>
          </a:graphicData>
        </a:graphic>
      </p:graphicFrame>
      <p:sp>
        <p:nvSpPr>
          <p:cNvPr id="15" name="Rectangle 14"/>
          <p:cNvSpPr/>
          <p:nvPr>
            <p:custDataLst>
              <p:tags r:id="rId9"/>
            </p:custDataLst>
          </p:nvPr>
        </p:nvSpPr>
        <p:spPr bwMode="auto">
          <a:xfrm>
            <a:off x="2957512" y="1343024"/>
            <a:ext cx="1870075" cy="1211489"/>
          </a:xfrm>
          <a:prstGeom prst="rect">
            <a:avLst/>
          </a:prstGeom>
          <a:ln>
            <a:headEnd type="none" w="med" len="med"/>
            <a:tailEnd type="none" w="med" len="med"/>
          </a:ln>
          <a:effectLst>
            <a:glow rad="63500">
              <a:schemeClr val="accent5">
                <a:satMod val="175000"/>
                <a:alpha val="40000"/>
              </a:schemeClr>
            </a:glow>
            <a:outerShdw blurRad="40000" dist="23000" dir="5400000" rotWithShape="0">
              <a:srgbClr val="000000">
                <a:alpha val="35000"/>
              </a:srgbClr>
            </a:outerShdw>
          </a:effectLst>
        </p:spPr>
        <p:style>
          <a:lnRef idx="0">
            <a:schemeClr val="accent5"/>
          </a:lnRef>
          <a:fillRef idx="3">
            <a:schemeClr val="accent5"/>
          </a:fillRef>
          <a:effectRef idx="3">
            <a:schemeClr val="accent5"/>
          </a:effectRef>
          <a:fontRef idx="minor">
            <a:schemeClr val="lt1"/>
          </a:fontRef>
        </p:style>
        <p:txBody>
          <a:bodyPr wrap="none" lIns="0" tIns="0" rIns="182880" bIns="0" anchorCtr="1"/>
          <a:lstStyle/>
          <a:p>
            <a:pPr>
              <a:defRPr/>
            </a:pPr>
            <a:endParaRPr lang="en-CA">
              <a:solidFill>
                <a:schemeClr val="tx1"/>
              </a:solidFill>
            </a:endParaRPr>
          </a:p>
        </p:txBody>
      </p:sp>
      <p:graphicFrame>
        <p:nvGraphicFramePr>
          <p:cNvPr id="4099" name="Object 10"/>
          <p:cNvGraphicFramePr>
            <a:graphicFrameLocks noChangeAspect="1"/>
          </p:cNvGraphicFramePr>
          <p:nvPr>
            <p:custDataLst>
              <p:tags r:id="rId10"/>
            </p:custDataLst>
            <p:extLst>
              <p:ext uri="{D42A27DB-BD31-4B8C-83A1-F6EECF244321}">
                <p14:modId xmlns:p14="http://schemas.microsoft.com/office/powerpoint/2010/main" val="2302106420"/>
              </p:ext>
            </p:extLst>
          </p:nvPr>
        </p:nvGraphicFramePr>
        <p:xfrm>
          <a:off x="2881766" y="1590675"/>
          <a:ext cx="2043112" cy="685800"/>
        </p:xfrm>
        <a:graphic>
          <a:graphicData uri="http://schemas.openxmlformats.org/presentationml/2006/ole">
            <mc:AlternateContent xmlns:mc="http://schemas.openxmlformats.org/markup-compatibility/2006">
              <mc:Choice xmlns:v="urn:schemas-microsoft-com:vml" Requires="v">
                <p:oleObj spid="_x0000_s4142" name="Packager Shell Object" showAsIcon="1" r:id="rId18" imgW="2060620" imgH="682580" progId="Package">
                  <p:embed/>
                </p:oleObj>
              </mc:Choice>
              <mc:Fallback>
                <p:oleObj name="Packager Shell Object" showAsIcon="1" r:id="rId18" imgW="2060620" imgH="682580" progId="Package">
                  <p:embed/>
                  <p:pic>
                    <p:nvPicPr>
                      <p:cNvPr id="0" name="Picture 4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81766" y="1590675"/>
                        <a:ext cx="2043112" cy="6858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71842" dir="2700000" algn="ctr" rotWithShape="0">
                                <a:srgbClr val="9F9F9F"/>
                              </a:outerShdw>
                            </a:effectLst>
                          </a14:hiddenEffects>
                        </a:ext>
                      </a:extLst>
                    </p:spPr>
                  </p:pic>
                </p:oleObj>
              </mc:Fallback>
            </mc:AlternateContent>
          </a:graphicData>
        </a:graphic>
      </p:graphicFrame>
      <p:sp>
        <p:nvSpPr>
          <p:cNvPr id="4109" name="TextBox 15"/>
          <p:cNvSpPr txBox="1">
            <a:spLocks noChangeArrowheads="1"/>
          </p:cNvSpPr>
          <p:nvPr>
            <p:custDataLst>
              <p:tags r:id="rId11"/>
            </p:custDataLst>
          </p:nvPr>
        </p:nvSpPr>
        <p:spPr bwMode="auto">
          <a:xfrm>
            <a:off x="5267325" y="1276350"/>
            <a:ext cx="3248025"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dirty="0"/>
              <a:t>This is an example JavaScript framework.</a:t>
            </a:r>
          </a:p>
          <a:p>
            <a:pPr algn="l" eaLnBrk="1" hangingPunct="1"/>
            <a:endParaRPr lang="en-US" dirty="0"/>
          </a:p>
          <a:p>
            <a:pPr algn="l" eaLnBrk="1" hangingPunct="1"/>
            <a:r>
              <a:rPr lang="en-US" dirty="0"/>
              <a:t>The first file is the framework.</a:t>
            </a:r>
          </a:p>
          <a:p>
            <a:pPr algn="l" eaLnBrk="1" hangingPunct="1"/>
            <a:r>
              <a:rPr lang="en-US" dirty="0"/>
              <a:t>The second file is a dynamic grid implementation.</a:t>
            </a:r>
          </a:p>
          <a:p>
            <a:pPr algn="l" eaLnBrk="1" hangingPunct="1"/>
            <a:endParaRPr lang="en-US" dirty="0"/>
          </a:p>
          <a:p>
            <a:pPr algn="l" eaLnBrk="1" hangingPunct="1"/>
            <a:r>
              <a:rPr lang="en-US" dirty="0"/>
              <a:t>All coding is my own.</a:t>
            </a:r>
          </a:p>
          <a:p>
            <a:pPr algn="l" eaLnBrk="1" hangingPunct="1"/>
            <a:r>
              <a:rPr lang="en-US" dirty="0"/>
              <a:t>Double-click to </a:t>
            </a:r>
            <a:r>
              <a:rPr lang="en-US" dirty="0" smtClean="0"/>
              <a:t>open. Save </a:t>
            </a:r>
            <a:r>
              <a:rPr lang="en-US" dirty="0"/>
              <a:t>as *.</a:t>
            </a:r>
            <a:r>
              <a:rPr lang="en-US" dirty="0" err="1" smtClean="0"/>
              <a:t>js</a:t>
            </a:r>
            <a:r>
              <a:rPr lang="en-US" dirty="0" smtClean="0"/>
              <a:t> so that you can open it in a proper IDE.</a:t>
            </a:r>
            <a:endParaRPr lang="en-US" dirty="0"/>
          </a:p>
        </p:txBody>
      </p:sp>
      <p:sp>
        <p:nvSpPr>
          <p:cNvPr id="4110" name="TextBox 16"/>
          <p:cNvSpPr txBox="1">
            <a:spLocks noChangeArrowheads="1"/>
          </p:cNvSpPr>
          <p:nvPr>
            <p:custDataLst>
              <p:tags r:id="rId12"/>
            </p:custDataLst>
          </p:nvPr>
        </p:nvSpPr>
        <p:spPr bwMode="auto">
          <a:xfrm>
            <a:off x="4286250" y="3525838"/>
            <a:ext cx="422910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a:t>I recently encountered the situation where I wanted to generate colours evenly distributed from the rainbow for use as Google Maps makers. I could not find a suitable code snippet that did exactly what I wanted so I created my own.</a:t>
            </a:r>
          </a:p>
          <a:p>
            <a:pPr algn="l" eaLnBrk="1" hangingPunct="1"/>
            <a:endParaRPr lang="en-US"/>
          </a:p>
          <a:p>
            <a:pPr algn="l" eaLnBrk="1" hangingPunct="1"/>
            <a:r>
              <a:rPr lang="en-US"/>
              <a:t>Here is the blog entry where I discuss it and show my simple solution: </a:t>
            </a:r>
            <a:r>
              <a:rPr lang="en-CA">
                <a:hlinkClick r:id="rId20"/>
              </a:rPr>
              <a:t>http://blog.adamcole.ca/2011/11/simple-javascript-rainbow-color.html</a:t>
            </a:r>
            <a:endParaRPr lang="en-CA"/>
          </a:p>
          <a:p>
            <a:pPr algn="l" eaLnBrk="1" hangingPunct="1"/>
            <a:endParaRPr lang="en-US"/>
          </a:p>
          <a:p>
            <a:pPr algn="l" eaLnBrk="1" hangingPunct="1"/>
            <a:r>
              <a:rPr lang="en-US"/>
              <a:t>I am proud of this because the solution is elegant. (Do a Google search and compare to similar code examples.)</a:t>
            </a:r>
          </a:p>
        </p:txBody>
      </p:sp>
      <p:pic>
        <p:nvPicPr>
          <p:cNvPr id="4111" name="Picture 12" descr="http://www.adamcole.ca/_/rsrc/1319828698725/web-toc/r/clinicaltrialrecruitment/googlemapsmarkersrainbow.png"/>
          <p:cNvPicPr>
            <a:picLocks noChangeAspect="1" noChangeArrowheads="1"/>
          </p:cNvPicPr>
          <p:nvPr>
            <p:custDataLst>
              <p:tags r:id="rId13"/>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633413" y="3549650"/>
            <a:ext cx="3181350"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themes.googleusercontent.com/image?id=1N3a-kmJ4ABC9Vn7ix7pZVv7tOBByyNMJO2BIiT6-2HKT23Cb3zL6Ev1OeMzfiMVbOCeM"/>
          <p:cNvPicPr>
            <a:picLocks noChangeAspect="1" noChangeArrowheads="1"/>
          </p:cNvPicPr>
          <p:nvPr>
            <p:custDataLst>
              <p:tags r:id="rId2"/>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Sample Code                                                                                              </a:t>
            </a:r>
            <a:endParaRPr lang="en-CA" sz="2000" b="1" dirty="0">
              <a:ln w="6350">
                <a:solidFill>
                  <a:schemeClr val="accent1">
                    <a:lumMod val="40000"/>
                    <a:lumOff val="60000"/>
                  </a:schemeClr>
                </a:solidFill>
              </a:ln>
              <a:solidFill>
                <a:schemeClr val="bg1"/>
              </a:solidFill>
            </a:endParaRPr>
          </a:p>
        </p:txBody>
      </p:sp>
      <p:pic>
        <p:nvPicPr>
          <p:cNvPr id="88068" name="Picture 4"/>
          <p:cNvPicPr>
            <a:picLocks noChangeAspect="1" noChangeArrowheads="1"/>
          </p:cNvPicPr>
          <p:nvPr>
            <p:custDataLst>
              <p:tags r:id="rId5"/>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371475" y="1250950"/>
            <a:ext cx="8362950" cy="5006975"/>
          </a:xfrm>
          <a:prstGeom prst="rect">
            <a:avLst/>
          </a:prstGeom>
          <a:ln>
            <a:noFill/>
          </a:ln>
          <a:effectLst>
            <a:outerShdw blurRad="190500" algn="tl" rotWithShape="0">
              <a:srgbClr val="000000">
                <a:alpha val="70000"/>
              </a:srgbClr>
            </a:outerShdw>
          </a:effectLst>
        </p:spPr>
      </p:pic>
      <p:sp>
        <p:nvSpPr>
          <p:cNvPr id="25606" name="TextBox 13"/>
          <p:cNvSpPr txBox="1">
            <a:spLocks noChangeArrowheads="1"/>
          </p:cNvSpPr>
          <p:nvPr>
            <p:custDataLst>
              <p:tags r:id="rId6"/>
            </p:custDataLst>
          </p:nvPr>
        </p:nvSpPr>
        <p:spPr bwMode="auto">
          <a:xfrm>
            <a:off x="276225" y="923925"/>
            <a:ext cx="82677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a:t>The management dashboard I created for my department at McKesson…</a:t>
            </a:r>
            <a:endParaRPr lang="en-CA"/>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themes.googleusercontent.com/image?id=1N3a-kmJ4ABC9Vn7ix7pZVv7tOBByyNMJO2BIiT6-2HKT23Cb3zL6Ev1OeMzfiMVbOCeM"/>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Early Work                                                                                                 </a:t>
            </a:r>
            <a:endParaRPr lang="en-CA" sz="2000" b="1" dirty="0">
              <a:ln w="6350">
                <a:solidFill>
                  <a:schemeClr val="accent1">
                    <a:lumMod val="40000"/>
                    <a:lumOff val="60000"/>
                  </a:schemeClr>
                </a:solidFill>
              </a:ln>
              <a:solidFill>
                <a:schemeClr val="bg1"/>
              </a:solidFill>
            </a:endParaRPr>
          </a:p>
        </p:txBody>
      </p:sp>
      <p:sp>
        <p:nvSpPr>
          <p:cNvPr id="26629" name="TextBox 13"/>
          <p:cNvSpPr txBox="1">
            <a:spLocks noChangeArrowheads="1"/>
          </p:cNvSpPr>
          <p:nvPr>
            <p:custDataLst>
              <p:tags r:id="rId5"/>
            </p:custDataLst>
          </p:nvPr>
        </p:nvSpPr>
        <p:spPr bwMode="auto">
          <a:xfrm>
            <a:off x="276225" y="800100"/>
            <a:ext cx="8340725"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a:t>Here are two e-commerce websites I did in the early days of the Internet. The Music Depot was created in 1995-96 and CCLI was created in 1998.</a:t>
            </a:r>
            <a:endParaRPr lang="en-CA"/>
          </a:p>
        </p:txBody>
      </p:sp>
      <p:pic>
        <p:nvPicPr>
          <p:cNvPr id="89090" name="Picture 2" descr="E:\Data\Docs, knowledge, information, PDFs\Companies\McKesson\WebServer 2\WS2 - 2005dec12 - PDS TOOLS\AdamCole\Projects_org\musicdepot\Music1.gif"/>
          <p:cNvPicPr>
            <a:picLocks noChangeAspect="1" noChangeArrowheads="1"/>
          </p:cNvPicPr>
          <p:nvPr>
            <p:custDataLst>
              <p:tags r:id="rId6"/>
            </p:custDataLst>
          </p:nvPr>
        </p:nvPicPr>
        <p:blipFill>
          <a:blip r:embed="rId11" cstate="email"/>
          <a:srcRect/>
          <a:stretch>
            <a:fillRect/>
          </a:stretch>
        </p:blipFill>
        <p:spPr bwMode="auto">
          <a:xfrm>
            <a:off x="504825" y="1211263"/>
            <a:ext cx="4903788" cy="3465512"/>
          </a:xfrm>
          <a:prstGeom prst="rect">
            <a:avLst/>
          </a:prstGeom>
          <a:ln>
            <a:solidFill>
              <a:schemeClr val="bg1">
                <a:lumMod val="50000"/>
              </a:schemeClr>
            </a:solidFill>
          </a:ln>
          <a:effectLst>
            <a:outerShdw blurRad="190500" algn="tl" rotWithShape="0">
              <a:srgbClr val="000000">
                <a:alpha val="70000"/>
              </a:srgbClr>
            </a:outerShdw>
          </a:effectLst>
        </p:spPr>
      </p:pic>
      <p:pic>
        <p:nvPicPr>
          <p:cNvPr id="89091" name="Picture 3" descr="E:\Data\Docs, knowledge, information, PDFs\Companies\McKesson\WebServer 2\WS2 - 2005dec12 - PDS TOOLS\AdamCole\Projects_org\CCLI\Page4.jpg"/>
          <p:cNvPicPr>
            <a:picLocks noChangeAspect="1" noChangeArrowheads="1"/>
          </p:cNvPicPr>
          <p:nvPr>
            <p:custDataLst>
              <p:tags r:id="rId7"/>
            </p:custDataLst>
          </p:nvPr>
        </p:nvPicPr>
        <p:blipFill>
          <a:blip r:embed="rId12" cstate="email"/>
          <a:srcRect/>
          <a:stretch>
            <a:fillRect/>
          </a:stretch>
        </p:blipFill>
        <p:spPr bwMode="auto">
          <a:xfrm>
            <a:off x="3994150" y="2571750"/>
            <a:ext cx="4622800" cy="3844925"/>
          </a:xfrm>
          <a:prstGeom prst="rect">
            <a:avLst/>
          </a:prstGeom>
          <a:ln>
            <a:noFill/>
          </a:ln>
          <a:effectLst>
            <a:outerShdw blurRad="190500" algn="tl" rotWithShape="0">
              <a:srgbClr val="000000">
                <a:alpha val="70000"/>
              </a:srgbClr>
            </a:outerShdw>
          </a:effectLst>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themes.googleusercontent.com/image?id=1N3a-kmJ4ABC9Vn7ix7pZVv7tOBByyNMJO2BIiT6-2HKT23Cb3zL6Ev1OeMzfiMVbOCeM"/>
          <p:cNvPicPr>
            <a:picLocks noChangeAspect="1" noChangeArrowheads="1"/>
          </p:cNvPicPr>
          <p:nvPr>
            <p:custDataLst>
              <p:tags r:id="rId2"/>
            </p:custDataLst>
          </p:nvPr>
        </p:nvPicPr>
        <p:blipFill>
          <a:blip r:embed="rId11"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Early Work                                                                                                 </a:t>
            </a:r>
            <a:endParaRPr lang="en-CA" sz="2000" b="1" dirty="0">
              <a:ln w="6350">
                <a:solidFill>
                  <a:schemeClr val="accent1">
                    <a:lumMod val="40000"/>
                    <a:lumOff val="60000"/>
                  </a:schemeClr>
                </a:solidFill>
              </a:ln>
              <a:solidFill>
                <a:schemeClr val="bg1"/>
              </a:solidFill>
            </a:endParaRPr>
          </a:p>
        </p:txBody>
      </p:sp>
      <p:sp>
        <p:nvSpPr>
          <p:cNvPr id="27653" name="TextBox 13"/>
          <p:cNvSpPr txBox="1">
            <a:spLocks noChangeArrowheads="1"/>
          </p:cNvSpPr>
          <p:nvPr>
            <p:custDataLst>
              <p:tags r:id="rId5"/>
            </p:custDataLst>
          </p:nvPr>
        </p:nvSpPr>
        <p:spPr bwMode="auto">
          <a:xfrm>
            <a:off x="276225" y="800100"/>
            <a:ext cx="834072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dirty="0"/>
              <a:t>This Botox site was created in 1997 to help doctors navigate the complex reimbursement paths and assist with provincial </a:t>
            </a:r>
            <a:r>
              <a:rPr lang="en-US" dirty="0" smtClean="0"/>
              <a:t>and </a:t>
            </a:r>
            <a:r>
              <a:rPr lang="en-US" dirty="0"/>
              <a:t>insurance </a:t>
            </a:r>
            <a:r>
              <a:rPr lang="en-US" dirty="0" smtClean="0"/>
              <a:t> reimbursement forms</a:t>
            </a:r>
            <a:r>
              <a:rPr lang="en-US" dirty="0"/>
              <a:t>.</a:t>
            </a:r>
            <a:endParaRPr lang="en-CA" dirty="0"/>
          </a:p>
        </p:txBody>
      </p:sp>
      <p:pic>
        <p:nvPicPr>
          <p:cNvPr id="90116" name="Picture 4" descr="E:\Data\Docs, knowledge, information, PDFs\Companies\McKesson\WebServer 2\WS2 - 2005dec12 - PDS TOOLS\AdamCole\projects\Botox\0.gif"/>
          <p:cNvPicPr>
            <a:picLocks noChangeAspect="1" noChangeArrowheads="1"/>
          </p:cNvPicPr>
          <p:nvPr>
            <p:custDataLst>
              <p:tags r:id="rId6"/>
            </p:custDataLst>
          </p:nvPr>
        </p:nvPicPr>
        <p:blipFill>
          <a:blip r:embed="rId12" cstate="email"/>
          <a:srcRect/>
          <a:stretch>
            <a:fillRect/>
          </a:stretch>
        </p:blipFill>
        <p:spPr bwMode="auto">
          <a:xfrm>
            <a:off x="476250" y="1251175"/>
            <a:ext cx="5334000" cy="3257550"/>
          </a:xfrm>
          <a:prstGeom prst="rect">
            <a:avLst/>
          </a:prstGeom>
          <a:ln w="3175">
            <a:solidFill>
              <a:schemeClr val="tx1">
                <a:lumMod val="50000"/>
                <a:lumOff val="50000"/>
              </a:schemeClr>
            </a:solidFill>
          </a:ln>
          <a:effectLst>
            <a:outerShdw blurRad="190500" algn="tl" rotWithShape="0">
              <a:srgbClr val="000000">
                <a:alpha val="70000"/>
              </a:srgbClr>
            </a:outerShdw>
          </a:effectLst>
        </p:spPr>
      </p:pic>
      <p:pic>
        <p:nvPicPr>
          <p:cNvPr id="90114" name="Picture 2" descr="E:\Data\Docs, knowledge, information, PDFs\Companies\McKesson\WebServer 2\WS2 - 2005dec12 - PDS TOOLS\AdamCole\projects\Botox2\0.gif"/>
          <p:cNvPicPr>
            <a:picLocks noChangeAspect="1" noChangeArrowheads="1"/>
          </p:cNvPicPr>
          <p:nvPr>
            <p:custDataLst>
              <p:tags r:id="rId7"/>
            </p:custDataLst>
          </p:nvPr>
        </p:nvPicPr>
        <p:blipFill>
          <a:blip r:embed="rId13" cstate="email"/>
          <a:srcRect/>
          <a:stretch>
            <a:fillRect/>
          </a:stretch>
        </p:blipFill>
        <p:spPr bwMode="auto">
          <a:xfrm>
            <a:off x="2890838" y="3040063"/>
            <a:ext cx="3748087" cy="2546350"/>
          </a:xfrm>
          <a:prstGeom prst="rect">
            <a:avLst/>
          </a:prstGeom>
          <a:ln w="3175">
            <a:solidFill>
              <a:schemeClr val="tx1">
                <a:lumMod val="50000"/>
                <a:lumOff val="50000"/>
              </a:schemeClr>
            </a:solidFill>
          </a:ln>
          <a:effectLst>
            <a:outerShdw blurRad="190500" algn="tl" rotWithShape="0">
              <a:srgbClr val="000000">
                <a:alpha val="70000"/>
              </a:srgbClr>
            </a:outerShdw>
          </a:effectLst>
        </p:spPr>
      </p:pic>
      <p:pic>
        <p:nvPicPr>
          <p:cNvPr id="90115" name="Picture 3" descr="E:\Data\Docs, knowledge, information, PDFs\Companies\McKesson\WebServer 2\WS2 - 2005dec12 - PDS TOOLS\AdamCole\projects\Botox2\2.gif"/>
          <p:cNvPicPr>
            <a:picLocks noChangeAspect="1" noChangeArrowheads="1"/>
          </p:cNvPicPr>
          <p:nvPr>
            <p:custDataLst>
              <p:tags r:id="rId8"/>
            </p:custDataLst>
          </p:nvPr>
        </p:nvPicPr>
        <p:blipFill>
          <a:blip r:embed="rId14" cstate="email"/>
          <a:srcRect/>
          <a:stretch>
            <a:fillRect/>
          </a:stretch>
        </p:blipFill>
        <p:spPr bwMode="auto">
          <a:xfrm>
            <a:off x="4868863" y="3887788"/>
            <a:ext cx="3748087" cy="2546350"/>
          </a:xfrm>
          <a:prstGeom prst="rect">
            <a:avLst/>
          </a:prstGeom>
          <a:ln w="3175">
            <a:solidFill>
              <a:schemeClr val="tx1">
                <a:lumMod val="50000"/>
                <a:lumOff val="50000"/>
              </a:schemeClr>
            </a:solidFill>
          </a:ln>
          <a:effectLst>
            <a:outerShdw blurRad="190500" algn="tl" rotWithShape="0">
              <a:srgbClr val="000000">
                <a:alpha val="70000"/>
              </a:srgbClr>
            </a:outerShdw>
          </a:effectLst>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5"/>
          <p:cNvSpPr>
            <a:spLocks noChangeArrowheads="1"/>
          </p:cNvSpPr>
          <p:nvPr>
            <p:custDataLst>
              <p:tags r:id="rId2"/>
            </p:custDataLst>
          </p:nvPr>
        </p:nvSpPr>
        <p:spPr bwMode="auto">
          <a:xfrm>
            <a:off x="4219575" y="6343650"/>
            <a:ext cx="4657725" cy="5143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pic>
        <p:nvPicPr>
          <p:cNvPr id="9219" name="Picture 3" descr="powerlines_slide_lt_vol1"/>
          <p:cNvPicPr>
            <a:picLocks noChangeAspect="1" noChangeArrowheads="1"/>
          </p:cNvPicPr>
          <p:nvPr>
            <p:custDataLst>
              <p:tags r:id="rId3"/>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0" y="6324600"/>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Rectangle 10"/>
          <p:cNvSpPr>
            <a:spLocks noChangeArrowheads="1"/>
          </p:cNvSpPr>
          <p:nvPr>
            <p:custDataLst>
              <p:tags r:id="rId4"/>
            </p:custDataLst>
          </p:nvPr>
        </p:nvSpPr>
        <p:spPr bwMode="auto">
          <a:xfrm>
            <a:off x="0" y="0"/>
            <a:ext cx="9144000" cy="98107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US"/>
          </a:p>
        </p:txBody>
      </p:sp>
      <p:pic>
        <p:nvPicPr>
          <p:cNvPr id="9221" name="Picture 11" descr="powerlines_slide_lt_vol1"/>
          <p:cNvPicPr>
            <a:picLocks noChangeAspect="1" noChangeArrowheads="1"/>
          </p:cNvPicPr>
          <p:nvPr>
            <p:custDataLst>
              <p:tags r:id="rId5"/>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1588" y="209550"/>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22" name="Group 7"/>
          <p:cNvGrpSpPr>
            <a:grpSpLocks/>
          </p:cNvGrpSpPr>
          <p:nvPr>
            <p:custDataLst>
              <p:tags r:id="rId6"/>
            </p:custDataLst>
          </p:nvPr>
        </p:nvGrpSpPr>
        <p:grpSpPr bwMode="auto">
          <a:xfrm>
            <a:off x="1077913" y="825500"/>
            <a:ext cx="7023100" cy="5189538"/>
            <a:chOff x="1077913" y="1005816"/>
            <a:chExt cx="7023100" cy="5189517"/>
          </a:xfrm>
        </p:grpSpPr>
        <p:grpSp>
          <p:nvGrpSpPr>
            <p:cNvPr id="9224" name="Group 24"/>
            <p:cNvGrpSpPr>
              <a:grpSpLocks/>
            </p:cNvGrpSpPr>
            <p:nvPr/>
          </p:nvGrpSpPr>
          <p:grpSpPr bwMode="auto">
            <a:xfrm>
              <a:off x="1077913" y="1005816"/>
              <a:ext cx="7023100" cy="5189517"/>
              <a:chOff x="-1466850" y="0"/>
              <a:chExt cx="12077700" cy="8886826"/>
            </a:xfrm>
          </p:grpSpPr>
          <p:grpSp>
            <p:nvGrpSpPr>
              <p:cNvPr id="9242" name="Group 5"/>
              <p:cNvGrpSpPr>
                <a:grpSpLocks/>
              </p:cNvGrpSpPr>
              <p:nvPr/>
            </p:nvGrpSpPr>
            <p:grpSpPr bwMode="auto">
              <a:xfrm>
                <a:off x="-1466850" y="0"/>
                <a:ext cx="12077700" cy="8886826"/>
                <a:chOff x="-1466850" y="0"/>
                <a:chExt cx="12077700" cy="8886826"/>
              </a:xfrm>
            </p:grpSpPr>
            <p:pic>
              <p:nvPicPr>
                <p:cNvPr id="29" name="Picture 3"/>
                <p:cNvPicPr>
                  <a:picLocks noChangeAspect="1" noChangeArrowheads="1"/>
                </p:cNvPicPr>
                <p:nvPr/>
              </p:nvPicPr>
              <p:blipFill>
                <a:blip r:embed="rId11" cstate="email"/>
                <a:srcRect/>
                <a:stretch>
                  <a:fillRect/>
                </a:stretch>
              </p:blipFill>
              <p:spPr bwMode="auto">
                <a:xfrm>
                  <a:off x="-1466850" y="0"/>
                  <a:ext cx="12077700" cy="8886826"/>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9245" name="Rectangle 29"/>
                <p:cNvSpPr>
                  <a:spLocks noChangeArrowheads="1"/>
                </p:cNvSpPr>
                <p:nvPr/>
              </p:nvSpPr>
              <p:spPr bwMode="auto">
                <a:xfrm>
                  <a:off x="-1368426" y="8612982"/>
                  <a:ext cx="6977917" cy="180974"/>
                </a:xfrm>
                <a:prstGeom prst="rect">
                  <a:avLst/>
                </a:prstGeom>
                <a:solidFill>
                  <a:srgbClr val="F0ECEC"/>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182880" bIns="0" anchorCtr="1"/>
                <a:lstStyle/>
                <a:p>
                  <a:endParaRPr lang="en-US"/>
                </a:p>
              </p:txBody>
            </p:sp>
          </p:grpSp>
          <p:sp>
            <p:nvSpPr>
              <p:cNvPr id="9243" name="Rectangle 27"/>
              <p:cNvSpPr>
                <a:spLocks noChangeArrowheads="1"/>
              </p:cNvSpPr>
              <p:nvPr/>
            </p:nvSpPr>
            <p:spPr bwMode="auto">
              <a:xfrm>
                <a:off x="-1368427" y="1436914"/>
                <a:ext cx="9857333" cy="7142729"/>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182880" bIns="0" anchorCtr="1"/>
              <a:lstStyle/>
              <a:p>
                <a:endParaRPr lang="en-US"/>
              </a:p>
            </p:txBody>
          </p:sp>
        </p:grpSp>
        <p:sp>
          <p:nvSpPr>
            <p:cNvPr id="9225" name="Rectangle 4"/>
            <p:cNvSpPr>
              <a:spLocks noChangeArrowheads="1"/>
            </p:cNvSpPr>
            <p:nvPr/>
          </p:nvSpPr>
          <p:spPr bwMode="auto">
            <a:xfrm>
              <a:off x="1143001" y="1841500"/>
              <a:ext cx="6896100" cy="413385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9226" name="Rectangle 10" descr="Light horizontal"/>
            <p:cNvSpPr>
              <a:spLocks noChangeArrowheads="1"/>
            </p:cNvSpPr>
            <p:nvPr/>
          </p:nvSpPr>
          <p:spPr bwMode="auto">
            <a:xfrm>
              <a:off x="3130551" y="4394200"/>
              <a:ext cx="4298950" cy="1301750"/>
            </a:xfrm>
            <a:prstGeom prst="rect">
              <a:avLst/>
            </a:prstGeom>
            <a:pattFill prst="ltHorz">
              <a:fgClr>
                <a:srgbClr val="99CCFF"/>
              </a:fgClr>
              <a:bgClr>
                <a:srgbClr val="CCECFF"/>
              </a:bgClr>
            </a:patt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pic>
          <p:nvPicPr>
            <p:cNvPr id="9227" name="Picture 9"/>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800226" y="4394200"/>
              <a:ext cx="132715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9228" name="Group 25"/>
            <p:cNvGrpSpPr>
              <a:grpSpLocks/>
            </p:cNvGrpSpPr>
            <p:nvPr/>
          </p:nvGrpSpPr>
          <p:grpSpPr bwMode="auto">
            <a:xfrm>
              <a:off x="3911601" y="2208213"/>
              <a:ext cx="1125538" cy="1287463"/>
              <a:chOff x="2244" y="1371"/>
              <a:chExt cx="709" cy="862"/>
            </a:xfrm>
          </p:grpSpPr>
          <p:sp>
            <p:nvSpPr>
              <p:cNvPr id="9240" name="AutoShape 19"/>
              <p:cNvSpPr>
                <a:spLocks noChangeArrowheads="1"/>
              </p:cNvSpPr>
              <p:nvPr/>
            </p:nvSpPr>
            <p:spPr bwMode="auto">
              <a:xfrm>
                <a:off x="2244" y="1632"/>
                <a:ext cx="696" cy="600"/>
              </a:xfrm>
              <a:prstGeom prst="roundRect">
                <a:avLst>
                  <a:gd name="adj" fmla="val 16667"/>
                </a:avLst>
              </a:prstGeom>
              <a:solidFill>
                <a:srgbClr val="05297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182880" bIns="0" anchor="ctr"/>
              <a:lstStyle/>
              <a:p>
                <a:endParaRPr lang="en-US"/>
              </a:p>
            </p:txBody>
          </p:sp>
          <p:pic>
            <p:nvPicPr>
              <p:cNvPr id="9241" name="Picture 18" descr="MCj03474450000[1]"/>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428" y="1371"/>
                <a:ext cx="525"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9" name="Group 26"/>
            <p:cNvGrpSpPr>
              <a:grpSpLocks/>
            </p:cNvGrpSpPr>
            <p:nvPr/>
          </p:nvGrpSpPr>
          <p:grpSpPr bwMode="auto">
            <a:xfrm>
              <a:off x="5441951" y="2414586"/>
              <a:ext cx="1366838" cy="1081087"/>
              <a:chOff x="3284" y="1509"/>
              <a:chExt cx="861" cy="723"/>
            </a:xfrm>
          </p:grpSpPr>
          <p:sp>
            <p:nvSpPr>
              <p:cNvPr id="9238" name="AutoShape 20"/>
              <p:cNvSpPr>
                <a:spLocks noChangeArrowheads="1"/>
              </p:cNvSpPr>
              <p:nvPr/>
            </p:nvSpPr>
            <p:spPr bwMode="auto">
              <a:xfrm>
                <a:off x="3284" y="1632"/>
                <a:ext cx="696" cy="600"/>
              </a:xfrm>
              <a:prstGeom prst="roundRect">
                <a:avLst>
                  <a:gd name="adj" fmla="val 16667"/>
                </a:avLst>
              </a:prstGeom>
              <a:solidFill>
                <a:srgbClr val="05297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182880" bIns="0" anchor="ctr"/>
              <a:lstStyle/>
              <a:p>
                <a:endParaRPr lang="en-US"/>
              </a:p>
            </p:txBody>
          </p:sp>
          <p:pic>
            <p:nvPicPr>
              <p:cNvPr id="9239" name="Picture 16" descr="MCj01984910000[1]"/>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351" y="1509"/>
                <a:ext cx="79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30" name="Group 24"/>
            <p:cNvGrpSpPr>
              <a:grpSpLocks/>
            </p:cNvGrpSpPr>
            <p:nvPr/>
          </p:nvGrpSpPr>
          <p:grpSpPr bwMode="auto">
            <a:xfrm>
              <a:off x="2343151" y="2465388"/>
              <a:ext cx="1146175" cy="1020763"/>
              <a:chOff x="1332" y="1533"/>
              <a:chExt cx="722" cy="683"/>
            </a:xfrm>
          </p:grpSpPr>
          <p:sp>
            <p:nvSpPr>
              <p:cNvPr id="9236" name="AutoShape 12"/>
              <p:cNvSpPr>
                <a:spLocks noChangeArrowheads="1"/>
              </p:cNvSpPr>
              <p:nvPr/>
            </p:nvSpPr>
            <p:spPr bwMode="auto">
              <a:xfrm>
                <a:off x="1332" y="1616"/>
                <a:ext cx="696" cy="600"/>
              </a:xfrm>
              <a:prstGeom prst="roundRect">
                <a:avLst>
                  <a:gd name="adj" fmla="val 16667"/>
                </a:avLst>
              </a:prstGeom>
              <a:solidFill>
                <a:srgbClr val="05297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0" tIns="0" rIns="182880" bIns="0" anchor="ctr"/>
              <a:lstStyle/>
              <a:p>
                <a:endParaRPr lang="en-US"/>
              </a:p>
            </p:txBody>
          </p:sp>
          <p:pic>
            <p:nvPicPr>
              <p:cNvPr id="9237" name="Picture 21" descr="MCj04158060000[1]"/>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1477" y="1533"/>
                <a:ext cx="577" cy="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31" name="Text Box 29"/>
            <p:cNvSpPr txBox="1">
              <a:spLocks noChangeArrowheads="1"/>
            </p:cNvSpPr>
            <p:nvPr/>
          </p:nvSpPr>
          <p:spPr bwMode="auto">
            <a:xfrm>
              <a:off x="2344738" y="3492500"/>
              <a:ext cx="112553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1">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solidFill>
                    <a:srgbClr val="05266F"/>
                  </a:solidFill>
                </a:rPr>
                <a:t>New Patient</a:t>
              </a:r>
            </a:p>
          </p:txBody>
        </p:sp>
        <p:sp>
          <p:nvSpPr>
            <p:cNvPr id="9232" name="Text Box 30"/>
            <p:cNvSpPr txBox="1">
              <a:spLocks noChangeArrowheads="1"/>
            </p:cNvSpPr>
            <p:nvPr/>
          </p:nvSpPr>
          <p:spPr bwMode="auto">
            <a:xfrm>
              <a:off x="3919538" y="3498850"/>
              <a:ext cx="11255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1">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solidFill>
                    <a:srgbClr val="05266F"/>
                  </a:solidFill>
                </a:rPr>
                <a:t>New Healthcare Practitioner</a:t>
              </a:r>
            </a:p>
          </p:txBody>
        </p:sp>
        <p:sp>
          <p:nvSpPr>
            <p:cNvPr id="9233" name="Text Box 31"/>
            <p:cNvSpPr txBox="1">
              <a:spLocks noChangeArrowheads="1"/>
            </p:cNvSpPr>
            <p:nvPr/>
          </p:nvSpPr>
          <p:spPr bwMode="auto">
            <a:xfrm>
              <a:off x="5449888" y="3492500"/>
              <a:ext cx="132238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1">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eaLnBrk="1" hangingPunct="1"/>
              <a:r>
                <a:rPr lang="en-US">
                  <a:solidFill>
                    <a:srgbClr val="05266F"/>
                  </a:solidFill>
                </a:rPr>
                <a:t>New Infusion Centre</a:t>
              </a:r>
            </a:p>
          </p:txBody>
        </p:sp>
        <p:sp>
          <p:nvSpPr>
            <p:cNvPr id="9234" name="Text Box 32"/>
            <p:cNvSpPr txBox="1">
              <a:spLocks noChangeArrowheads="1"/>
            </p:cNvSpPr>
            <p:nvPr/>
          </p:nvSpPr>
          <p:spPr bwMode="auto">
            <a:xfrm>
              <a:off x="1690688" y="4235450"/>
              <a:ext cx="1125538"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1">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eaLnBrk="1" hangingPunct="1"/>
              <a:r>
                <a:rPr lang="en-US">
                  <a:solidFill>
                    <a:srgbClr val="05266F"/>
                  </a:solidFill>
                </a:rPr>
                <a:t>Returning guest</a:t>
              </a:r>
            </a:p>
          </p:txBody>
        </p:sp>
        <p:pic>
          <p:nvPicPr>
            <p:cNvPr id="9235" name="Picture 34" descr="\\webserver2\wwwroot\SURVEY\PDS TOOLS\P4H_PatientSelfServeDraft\mckesson hires.gif"/>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3662363" y="4752975"/>
              <a:ext cx="3271837"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Box 32"/>
          <p:cNvSpPr txBox="1"/>
          <p:nvPr>
            <p:custDataLst>
              <p:tags r:id="rId7"/>
            </p:custDataLst>
          </p:nvPr>
        </p:nvSpPr>
        <p:spPr>
          <a:xfrm>
            <a:off x="1588" y="188913"/>
            <a:ext cx="9144000" cy="327025"/>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Portal</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Early Work                                                                                                 </a:t>
            </a:r>
            <a:endParaRPr lang="en-CA" sz="2000" b="1" dirty="0">
              <a:ln w="6350">
                <a:solidFill>
                  <a:schemeClr val="accent1">
                    <a:lumMod val="40000"/>
                    <a:lumOff val="60000"/>
                  </a:schemeClr>
                </a:solidFill>
              </a:ln>
              <a:solidFill>
                <a:schemeClr val="bg1"/>
              </a:solidFill>
            </a:endParaRPr>
          </a:p>
        </p:txBody>
      </p:sp>
      <p:sp>
        <p:nvSpPr>
          <p:cNvPr id="2" name="TextBox 1"/>
          <p:cNvSpPr txBox="1"/>
          <p:nvPr>
            <p:custDataLst>
              <p:tags r:id="rId5"/>
            </p:custDataLst>
          </p:nvPr>
        </p:nvSpPr>
        <p:spPr>
          <a:xfrm>
            <a:off x="610245" y="850900"/>
            <a:ext cx="7898755" cy="1472711"/>
          </a:xfrm>
          <a:prstGeom prst="rect">
            <a:avLst/>
          </a:prstGeom>
          <a:noFill/>
        </p:spPr>
        <p:txBody>
          <a:bodyPr wrap="square" rtlCol="0">
            <a:spAutoFit/>
          </a:bodyPr>
          <a:lstStyle/>
          <a:p>
            <a:pPr algn="l"/>
            <a:r>
              <a:rPr lang="en-US" sz="1300" dirty="0" err="1" smtClean="0">
                <a:latin typeface="Arial" pitchFamily="34" charset="0"/>
                <a:cs typeface="Arial" pitchFamily="34" charset="0"/>
              </a:rPr>
              <a:t>SportHawk</a:t>
            </a:r>
            <a:r>
              <a:rPr lang="en-US" sz="1300" dirty="0" smtClean="0">
                <a:latin typeface="Arial" pitchFamily="34" charset="0"/>
                <a:cs typeface="Arial" pitchFamily="34" charset="0"/>
              </a:rPr>
              <a:t> was a client in the late 90s. They were an executive airline charter with a fleet of Boeing 727s converted into ultra luxury planes. Their clients were major league sports teams such as the Blue Jays, Raptors, and most American professional  sports franchises.</a:t>
            </a:r>
          </a:p>
          <a:p>
            <a:pPr algn="l"/>
            <a:endParaRPr lang="en-US" sz="1300" dirty="0">
              <a:latin typeface="Arial" pitchFamily="34" charset="0"/>
              <a:cs typeface="Arial" pitchFamily="34" charset="0"/>
            </a:endParaRPr>
          </a:p>
          <a:p>
            <a:pPr algn="l"/>
            <a:r>
              <a:rPr lang="en-US" sz="1300" dirty="0" smtClean="0">
                <a:latin typeface="Arial" pitchFamily="34" charset="0"/>
                <a:cs typeface="Arial" pitchFamily="34" charset="0"/>
              </a:rPr>
              <a:t>The Flight Manager program started off simple and continuously evolved. Ultimately it kept a personal profile on all players including favorite meals in each city, favorite hotels and room requirements, ground transportation, etc. A mobile (Palm) interface was added to enable access for flight reps. Synchronization was managed via the solution we had developed for the DSMN (Diabetes Self-Management Network).</a:t>
            </a:r>
            <a:endParaRPr lang="en-US" sz="1300" dirty="0">
              <a:latin typeface="Arial" pitchFamily="34" charset="0"/>
              <a:cs typeface="Arial" pitchFamily="34" charset="0"/>
            </a:endParaRPr>
          </a:p>
        </p:txBody>
      </p:sp>
      <p:pic>
        <p:nvPicPr>
          <p:cNvPr id="68610" name="Picture 2" descr="C:\Users\Adam.Cole\Desktop\Current Work\Eclipse\_temp\projects\FlightManager\0.gif"/>
          <p:cNvPicPr>
            <a:picLocks noChangeAspect="1" noChangeArrowheads="1"/>
          </p:cNvPicPr>
          <p:nvPr>
            <p:custDataLst>
              <p:tags r:id="rId6"/>
            </p:custDataLst>
          </p:nvPr>
        </p:nvPicPr>
        <p:blipFill rotWithShape="1">
          <a:blip r:embed="rId10" cstate="email">
            <a:extLst>
              <a:ext uri="{28A0092B-C50C-407E-A947-70E740481C1C}">
                <a14:useLocalDpi xmlns:a14="http://schemas.microsoft.com/office/drawing/2010/main" val="0"/>
              </a:ext>
            </a:extLst>
          </a:blip>
          <a:srcRect l="6529" t="13841" r="2734" b="6494"/>
          <a:stretch/>
        </p:blipFill>
        <p:spPr bwMode="auto">
          <a:xfrm>
            <a:off x="1789386" y="2595202"/>
            <a:ext cx="5565227" cy="3734322"/>
          </a:xfrm>
          <a:prstGeom prst="rect">
            <a:avLst/>
          </a:prstGeom>
          <a:ln>
            <a:solidFill>
              <a:schemeClr val="bg1">
                <a:lumMod val="50000"/>
              </a:schemeClr>
            </a:solid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20454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a:t>
            </a:r>
            <a:r>
              <a:rPr lang="en-US" sz="2000" b="1" dirty="0" smtClean="0">
                <a:ln w="6350">
                  <a:solidFill>
                    <a:schemeClr val="accent1">
                      <a:lumMod val="40000"/>
                      <a:lumOff val="60000"/>
                    </a:schemeClr>
                  </a:solidFill>
                </a:ln>
                <a:solidFill>
                  <a:schemeClr val="bg1"/>
                </a:solidFill>
              </a:rPr>
              <a:t>Recent Work                                                                                           </a:t>
            </a:r>
            <a:endParaRPr lang="en-CA" sz="2000" b="1" dirty="0">
              <a:ln w="6350">
                <a:solidFill>
                  <a:schemeClr val="accent1">
                    <a:lumMod val="40000"/>
                    <a:lumOff val="60000"/>
                  </a:schemeClr>
                </a:solidFill>
              </a:ln>
              <a:solidFill>
                <a:schemeClr val="bg1"/>
              </a:solidFill>
            </a:endParaRPr>
          </a:p>
        </p:txBody>
      </p:sp>
      <p:pic>
        <p:nvPicPr>
          <p:cNvPr id="69634" name="Picture 2"/>
          <p:cNvPicPr>
            <a:picLocks noChangeAspect="1" noChangeArrowheads="1"/>
          </p:cNvPicPr>
          <p:nvPr>
            <p:custDataLst>
              <p:tags r:id="rId5"/>
            </p:custDataLst>
          </p:nvPr>
        </p:nvPicPr>
        <p:blipFill rotWithShape="1">
          <a:blip r:embed="rId9" cstate="email">
            <a:extLst>
              <a:ext uri="{28A0092B-C50C-407E-A947-70E740481C1C}">
                <a14:useLocalDpi xmlns:a14="http://schemas.microsoft.com/office/drawing/2010/main" val="0"/>
              </a:ext>
            </a:extLst>
          </a:blip>
          <a:srcRect/>
          <a:stretch/>
        </p:blipFill>
        <p:spPr bwMode="auto">
          <a:xfrm>
            <a:off x="825824" y="1463040"/>
            <a:ext cx="7454252" cy="43434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cap="flat" cmpd="sng" algn="ctr">
                <a:solidFill>
                  <a:schemeClr val="accent2"/>
                </a:solidFill>
                <a:prstDash val="solid"/>
                <a:miter lim="800000"/>
                <a:headEnd/>
                <a:tailEnd/>
              </a14:hiddenLine>
            </a:ext>
          </a:extLst>
        </p:spPr>
      </p:pic>
    </p:spTree>
    <p:custDataLst>
      <p:tags r:id="rId1"/>
    </p:custDataLst>
    <p:extLst>
      <p:ext uri="{BB962C8B-B14F-4D97-AF65-F5344CB8AC3E}">
        <p14:creationId xmlns:p14="http://schemas.microsoft.com/office/powerpoint/2010/main" val="3036904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10"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a:t>
            </a:r>
            <a:r>
              <a:rPr lang="en-US" sz="2000" b="1" dirty="0" smtClean="0">
                <a:ln w="6350">
                  <a:solidFill>
                    <a:schemeClr val="accent1">
                      <a:lumMod val="40000"/>
                      <a:lumOff val="60000"/>
                    </a:schemeClr>
                  </a:solidFill>
                </a:ln>
                <a:solidFill>
                  <a:schemeClr val="bg1"/>
                </a:solidFill>
              </a:rPr>
              <a:t>Recent Work                                                                                           </a:t>
            </a:r>
            <a:endParaRPr lang="en-CA" sz="2000" b="1" dirty="0">
              <a:ln w="6350">
                <a:solidFill>
                  <a:schemeClr val="accent1">
                    <a:lumMod val="40000"/>
                    <a:lumOff val="60000"/>
                  </a:schemeClr>
                </a:solidFill>
              </a:ln>
              <a:solidFill>
                <a:schemeClr val="bg1"/>
              </a:solidFill>
            </a:endParaRPr>
          </a:p>
        </p:txBody>
      </p:sp>
      <p:pic>
        <p:nvPicPr>
          <p:cNvPr id="70658" name="Picture 2"/>
          <p:cNvPicPr>
            <a:picLocks noChangeAspect="1" noChangeArrowheads="1"/>
          </p:cNvPicPr>
          <p:nvPr>
            <p:custDataLst>
              <p:tags r:id="rId5"/>
            </p:custDataLst>
          </p:nvPr>
        </p:nvPicPr>
        <p:blipFill rotWithShape="1">
          <a:blip r:embed="rId11" cstate="email">
            <a:extLst>
              <a:ext uri="{28A0092B-C50C-407E-A947-70E740481C1C}">
                <a14:useLocalDpi xmlns:a14="http://schemas.microsoft.com/office/drawing/2010/main" val="0"/>
              </a:ext>
            </a:extLst>
          </a:blip>
          <a:srcRect l="9895" t="13332" r="11885" b="17180"/>
          <a:stretch/>
        </p:blipFill>
        <p:spPr bwMode="auto">
          <a:xfrm>
            <a:off x="586014" y="826383"/>
            <a:ext cx="4681998" cy="4181045"/>
          </a:xfrm>
          <a:prstGeom prst="rect">
            <a:avLst/>
          </a:prstGeom>
          <a:ln w="9525" cap="flat" cmpd="sng" algn="ctr">
            <a:solidFill>
              <a:schemeClr val="bg1">
                <a:lumMod val="50000"/>
              </a:schemeClr>
            </a:solidFill>
            <a:prstDash val="solid"/>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C0C0C0"/>
                </a:solidFill>
              </a14:hiddenFill>
            </a:ext>
          </a:extLst>
        </p:spPr>
      </p:pic>
      <p:pic>
        <p:nvPicPr>
          <p:cNvPr id="70659" name="Picture 3"/>
          <p:cNvPicPr>
            <a:picLocks noChangeAspect="1" noChangeArrowheads="1"/>
          </p:cNvPicPr>
          <p:nvPr>
            <p:custDataLst>
              <p:tags r:id="rId6"/>
            </p:custDataLst>
          </p:nvPr>
        </p:nvPicPr>
        <p:blipFill rotWithShape="1">
          <a:blip r:embed="rId12" cstate="email">
            <a:extLst>
              <a:ext uri="{28A0092B-C50C-407E-A947-70E740481C1C}">
                <a14:useLocalDpi xmlns:a14="http://schemas.microsoft.com/office/drawing/2010/main" val="0"/>
              </a:ext>
            </a:extLst>
          </a:blip>
          <a:srcRect/>
          <a:stretch/>
        </p:blipFill>
        <p:spPr bwMode="auto">
          <a:xfrm>
            <a:off x="2299044" y="1355800"/>
            <a:ext cx="4681998" cy="5052258"/>
          </a:xfrm>
          <a:prstGeom prst="rect">
            <a:avLst/>
          </a:prstGeom>
          <a:ln w="9525" cap="flat" cmpd="sng" algn="ctr">
            <a:solidFill>
              <a:schemeClr val="bg1">
                <a:lumMod val="50000"/>
              </a:schemeClr>
            </a:solidFill>
            <a:prstDash val="solid"/>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C0C0C0"/>
                </a:solidFill>
              </a14:hiddenFill>
            </a:ext>
          </a:extLst>
        </p:spPr>
      </p:pic>
      <p:pic>
        <p:nvPicPr>
          <p:cNvPr id="70660" name="Picture 4"/>
          <p:cNvPicPr>
            <a:picLocks noChangeAspect="1" noChangeArrowheads="1"/>
          </p:cNvPicPr>
          <p:nvPr>
            <p:custDataLst>
              <p:tags r:id="rId7"/>
            </p:custDataLst>
          </p:nvPr>
        </p:nvPicPr>
        <p:blipFill rotWithShape="1">
          <a:blip r:embed="rId13" cstate="email">
            <a:extLst>
              <a:ext uri="{28A0092B-C50C-407E-A947-70E740481C1C}">
                <a14:useLocalDpi xmlns:a14="http://schemas.microsoft.com/office/drawing/2010/main" val="0"/>
              </a:ext>
            </a:extLst>
          </a:blip>
          <a:srcRect/>
          <a:stretch/>
        </p:blipFill>
        <p:spPr bwMode="auto">
          <a:xfrm>
            <a:off x="4746622" y="2155189"/>
            <a:ext cx="3852030" cy="3859871"/>
          </a:xfrm>
          <a:prstGeom prst="rect">
            <a:avLst/>
          </a:prstGeom>
          <a:ln w="9525" cap="flat" cmpd="sng" algn="ctr">
            <a:solidFill>
              <a:schemeClr val="bg1">
                <a:lumMod val="50000"/>
              </a:schemeClr>
            </a:solidFill>
            <a:prstDash val="solid"/>
            <a:miter lim="800000"/>
            <a:headEnd/>
            <a:tailEnd/>
          </a:ln>
          <a:effectLst>
            <a:outerShdw blurRad="190500" algn="tl" rotWithShape="0">
              <a:srgbClr val="000000">
                <a:alpha val="70000"/>
              </a:srgbClr>
            </a:outerShdw>
          </a:effectLst>
          <a:extLst>
            <a:ext uri="{909E8E84-426E-40DD-AFC4-6F175D3DCCD1}">
              <a14:hiddenFill xmlns:a14="http://schemas.microsoft.com/office/drawing/2010/main">
                <a:solidFill>
                  <a:srgbClr val="C0C0C0"/>
                </a:solidFill>
              </a14:hiddenFill>
            </a:ext>
          </a:extLst>
        </p:spPr>
      </p:pic>
    </p:spTree>
    <p:custDataLst>
      <p:tags r:id="rId1"/>
    </p:custDataLst>
    <p:extLst>
      <p:ext uri="{BB962C8B-B14F-4D97-AF65-F5344CB8AC3E}">
        <p14:creationId xmlns:p14="http://schemas.microsoft.com/office/powerpoint/2010/main" val="1749531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a:t>
            </a:r>
            <a:r>
              <a:rPr lang="en-US" sz="2000" b="1" dirty="0" smtClean="0">
                <a:ln w="6350">
                  <a:solidFill>
                    <a:schemeClr val="accent1">
                      <a:lumMod val="40000"/>
                      <a:lumOff val="60000"/>
                    </a:schemeClr>
                  </a:solidFill>
                </a:ln>
                <a:solidFill>
                  <a:schemeClr val="bg1"/>
                </a:solidFill>
              </a:rPr>
              <a:t>Sample Testimonials                                                                                  </a:t>
            </a:r>
            <a:endParaRPr lang="en-CA" sz="2000" b="1" dirty="0">
              <a:ln w="6350">
                <a:solidFill>
                  <a:schemeClr val="accent1">
                    <a:lumMod val="40000"/>
                    <a:lumOff val="60000"/>
                  </a:schemeClr>
                </a:solidFill>
              </a:ln>
              <a:solidFill>
                <a:schemeClr val="bg1"/>
              </a:solidFill>
            </a:endParaRPr>
          </a:p>
        </p:txBody>
      </p:sp>
      <p:sp>
        <p:nvSpPr>
          <p:cNvPr id="2" name="TextBox 1"/>
          <p:cNvSpPr txBox="1"/>
          <p:nvPr>
            <p:custDataLst>
              <p:tags r:id="rId5"/>
            </p:custDataLst>
          </p:nvPr>
        </p:nvSpPr>
        <p:spPr>
          <a:xfrm>
            <a:off x="610245" y="850900"/>
            <a:ext cx="7898755" cy="5563831"/>
          </a:xfrm>
          <a:prstGeom prst="rect">
            <a:avLst/>
          </a:prstGeom>
          <a:noFill/>
        </p:spPr>
        <p:txBody>
          <a:bodyPr wrap="square" rtlCol="0">
            <a:spAutoFit/>
          </a:bodyPr>
          <a:lstStyle/>
          <a:p>
            <a:pPr algn="l"/>
            <a:r>
              <a:rPr lang="en-US" sz="1300" dirty="0">
                <a:latin typeface="Arial" pitchFamily="34" charset="0"/>
                <a:cs typeface="Arial" pitchFamily="34" charset="0"/>
              </a:rPr>
              <a:t>“It gives me great pleasure to recommend Adam Cole… It is my intention to introduce Adam Cole to </a:t>
            </a:r>
            <a:r>
              <a:rPr lang="en-US" sz="1300" dirty="0" smtClean="0">
                <a:latin typeface="Arial" pitchFamily="34" charset="0"/>
                <a:cs typeface="Arial" pitchFamily="34" charset="0"/>
              </a:rPr>
              <a:t>the appropriate </a:t>
            </a:r>
            <a:r>
              <a:rPr lang="en-US" sz="1300" dirty="0">
                <a:latin typeface="Arial" pitchFamily="34" charset="0"/>
                <a:cs typeface="Arial" pitchFamily="34" charset="0"/>
              </a:rPr>
              <a:t>people in my two companies – </a:t>
            </a:r>
            <a:r>
              <a:rPr lang="en-US" sz="1300" dirty="0" err="1">
                <a:latin typeface="Arial" pitchFamily="34" charset="0"/>
                <a:cs typeface="Arial" pitchFamily="34" charset="0"/>
              </a:rPr>
              <a:t>TrizecHahn</a:t>
            </a:r>
            <a:r>
              <a:rPr lang="en-US" sz="1300" dirty="0">
                <a:latin typeface="Arial" pitchFamily="34" charset="0"/>
                <a:cs typeface="Arial" pitchFamily="34" charset="0"/>
              </a:rPr>
              <a:t> Corporation and </a:t>
            </a:r>
            <a:r>
              <a:rPr lang="en-US" sz="1300" dirty="0" err="1">
                <a:latin typeface="Arial" pitchFamily="34" charset="0"/>
                <a:cs typeface="Arial" pitchFamily="34" charset="0"/>
              </a:rPr>
              <a:t>Barrick</a:t>
            </a:r>
            <a:r>
              <a:rPr lang="en-US" sz="1300" dirty="0">
                <a:latin typeface="Arial" pitchFamily="34" charset="0"/>
                <a:cs typeface="Arial" pitchFamily="34" charset="0"/>
              </a:rPr>
              <a:t> Gold Corporation – with a view </a:t>
            </a:r>
            <a:r>
              <a:rPr lang="en-US" sz="1300" dirty="0" smtClean="0">
                <a:latin typeface="Arial" pitchFamily="34" charset="0"/>
                <a:cs typeface="Arial" pitchFamily="34" charset="0"/>
              </a:rPr>
              <a:t>of utilizing </a:t>
            </a:r>
            <a:r>
              <a:rPr lang="en-US" sz="1300" dirty="0">
                <a:latin typeface="Arial" pitchFamily="34" charset="0"/>
                <a:cs typeface="Arial" pitchFamily="34" charset="0"/>
              </a:rPr>
              <a:t>his services for our corporate needs.”</a:t>
            </a:r>
          </a:p>
          <a:p>
            <a:pPr algn="r"/>
            <a:r>
              <a:rPr lang="en-US" sz="1300" b="1" dirty="0">
                <a:latin typeface="Arial" pitchFamily="34" charset="0"/>
                <a:cs typeface="Arial" pitchFamily="34" charset="0"/>
              </a:rPr>
              <a:t>Peter </a:t>
            </a:r>
            <a:r>
              <a:rPr lang="en-US" sz="1300" b="1" dirty="0" err="1">
                <a:latin typeface="Arial" pitchFamily="34" charset="0"/>
                <a:cs typeface="Arial" pitchFamily="34" charset="0"/>
              </a:rPr>
              <a:t>Munk</a:t>
            </a:r>
            <a:r>
              <a:rPr lang="en-US" sz="1300" b="1" dirty="0">
                <a:latin typeface="Arial" pitchFamily="34" charset="0"/>
                <a:cs typeface="Arial" pitchFamily="34" charset="0"/>
              </a:rPr>
              <a:t>, Chairman and CEO, </a:t>
            </a:r>
            <a:r>
              <a:rPr lang="en-US" sz="1300" b="1" dirty="0" err="1">
                <a:latin typeface="Arial" pitchFamily="34" charset="0"/>
                <a:cs typeface="Arial" pitchFamily="34" charset="0"/>
              </a:rPr>
              <a:t>TrizecHahn</a:t>
            </a:r>
            <a:r>
              <a:rPr lang="en-US" sz="1300" b="1" dirty="0">
                <a:latin typeface="Arial" pitchFamily="34" charset="0"/>
                <a:cs typeface="Arial" pitchFamily="34" charset="0"/>
              </a:rPr>
              <a:t> Corp; Chairman of The Board, </a:t>
            </a:r>
            <a:r>
              <a:rPr lang="en-US" sz="1300" b="1" dirty="0" err="1">
                <a:latin typeface="Arial" pitchFamily="34" charset="0"/>
                <a:cs typeface="Arial" pitchFamily="34" charset="0"/>
              </a:rPr>
              <a:t>Barrick</a:t>
            </a:r>
            <a:r>
              <a:rPr lang="en-US" sz="1300" b="1" dirty="0">
                <a:latin typeface="Arial" pitchFamily="34" charset="0"/>
                <a:cs typeface="Arial" pitchFamily="34" charset="0"/>
              </a:rPr>
              <a:t> Gold Corp</a:t>
            </a:r>
            <a:r>
              <a:rPr lang="en-US" sz="1300" b="1" dirty="0" smtClean="0">
                <a:latin typeface="Arial" pitchFamily="34" charset="0"/>
                <a:cs typeface="Arial" pitchFamily="34" charset="0"/>
              </a:rPr>
              <a:t>.</a:t>
            </a:r>
          </a:p>
          <a:p>
            <a:pPr algn="l"/>
            <a:endParaRPr lang="en-US" sz="1300" dirty="0">
              <a:latin typeface="Arial" pitchFamily="34" charset="0"/>
              <a:cs typeface="Arial" pitchFamily="34" charset="0"/>
            </a:endParaRPr>
          </a:p>
          <a:p>
            <a:pPr algn="l"/>
            <a:r>
              <a:rPr lang="en-US" sz="1300" dirty="0">
                <a:latin typeface="Arial" pitchFamily="34" charset="0"/>
                <a:cs typeface="Arial" pitchFamily="34" charset="0"/>
              </a:rPr>
              <a:t>“I have found Adam Cole to be extremely reliable. Adam has excellent interpersonal skills and working with him is</a:t>
            </a:r>
          </a:p>
          <a:p>
            <a:pPr algn="l"/>
            <a:r>
              <a:rPr lang="en-US" sz="1300" dirty="0">
                <a:latin typeface="Arial" pitchFamily="34" charset="0"/>
                <a:cs typeface="Arial" pitchFamily="34" charset="0"/>
              </a:rPr>
              <a:t>a pleasure”</a:t>
            </a:r>
          </a:p>
          <a:p>
            <a:pPr algn="r"/>
            <a:r>
              <a:rPr lang="en-US" sz="1300" b="1" dirty="0">
                <a:latin typeface="Arial" pitchFamily="34" charset="0"/>
                <a:cs typeface="Arial" pitchFamily="34" charset="0"/>
              </a:rPr>
              <a:t>Allan </a:t>
            </a:r>
            <a:r>
              <a:rPr lang="en-US" sz="1300" b="1" dirty="0" err="1">
                <a:latin typeface="Arial" pitchFamily="34" charset="0"/>
                <a:cs typeface="Arial" pitchFamily="34" charset="0"/>
              </a:rPr>
              <a:t>Detsky</a:t>
            </a:r>
            <a:r>
              <a:rPr lang="en-US" sz="1300" b="1" dirty="0">
                <a:latin typeface="Arial" pitchFamily="34" charset="0"/>
                <a:cs typeface="Arial" pitchFamily="34" charset="0"/>
              </a:rPr>
              <a:t>, Physician-in-Chief, Mt. Sinai </a:t>
            </a:r>
            <a:r>
              <a:rPr lang="en-US" sz="1300" b="1" dirty="0" smtClean="0">
                <a:latin typeface="Arial" pitchFamily="34" charset="0"/>
                <a:cs typeface="Arial" pitchFamily="34" charset="0"/>
              </a:rPr>
              <a:t>Hospital</a:t>
            </a:r>
          </a:p>
          <a:p>
            <a:pPr algn="r"/>
            <a:endParaRPr lang="en-US" sz="1300" b="1" dirty="0">
              <a:latin typeface="Arial" pitchFamily="34" charset="0"/>
              <a:cs typeface="Arial" pitchFamily="34" charset="0"/>
            </a:endParaRPr>
          </a:p>
          <a:p>
            <a:pPr algn="l"/>
            <a:r>
              <a:rPr lang="en-US" sz="1300" dirty="0">
                <a:latin typeface="Arial" pitchFamily="34" charset="0"/>
                <a:cs typeface="Arial" pitchFamily="34" charset="0"/>
              </a:rPr>
              <a:t>“[Adam] provided us with excellent products… In all cases, his work has allowed us to do some very complex </a:t>
            </a:r>
            <a:r>
              <a:rPr lang="en-US" sz="1300" dirty="0" smtClean="0">
                <a:latin typeface="Arial" pitchFamily="34" charset="0"/>
                <a:cs typeface="Arial" pitchFamily="34" charset="0"/>
              </a:rPr>
              <a:t>tasks and </a:t>
            </a:r>
            <a:r>
              <a:rPr lang="en-US" sz="1300" dirty="0">
                <a:latin typeface="Arial" pitchFamily="34" charset="0"/>
                <a:cs typeface="Arial" pitchFamily="34" charset="0"/>
              </a:rPr>
              <a:t>analysis in an efficient manner. Adam worked very closely with us to ensure that we got not just what we </a:t>
            </a:r>
            <a:r>
              <a:rPr lang="en-US" sz="1300" dirty="0" smtClean="0">
                <a:latin typeface="Arial" pitchFamily="34" charset="0"/>
                <a:cs typeface="Arial" pitchFamily="34" charset="0"/>
              </a:rPr>
              <a:t>asked for </a:t>
            </a:r>
            <a:r>
              <a:rPr lang="en-US" sz="1300" dirty="0">
                <a:latin typeface="Arial" pitchFamily="34" charset="0"/>
                <a:cs typeface="Arial" pitchFamily="34" charset="0"/>
              </a:rPr>
              <a:t>but what we needed. He helped us see the possibilities.”</a:t>
            </a:r>
          </a:p>
          <a:p>
            <a:pPr algn="r"/>
            <a:r>
              <a:rPr lang="en-US" sz="1300" b="1" dirty="0">
                <a:latin typeface="Arial" pitchFamily="34" charset="0"/>
                <a:cs typeface="Arial" pitchFamily="34" charset="0"/>
              </a:rPr>
              <a:t>Carole </a:t>
            </a:r>
            <a:r>
              <a:rPr lang="en-US" sz="1300" b="1" dirty="0" err="1">
                <a:latin typeface="Arial" pitchFamily="34" charset="0"/>
                <a:cs typeface="Arial" pitchFamily="34" charset="0"/>
              </a:rPr>
              <a:t>Griffen</a:t>
            </a:r>
            <a:r>
              <a:rPr lang="en-US" sz="1300" b="1" dirty="0">
                <a:latin typeface="Arial" pitchFamily="34" charset="0"/>
                <a:cs typeface="Arial" pitchFamily="34" charset="0"/>
              </a:rPr>
              <a:t>, Director Y2K Project, University Health </a:t>
            </a:r>
            <a:r>
              <a:rPr lang="en-US" sz="1300" b="1" dirty="0" smtClean="0">
                <a:latin typeface="Arial" pitchFamily="34" charset="0"/>
                <a:cs typeface="Arial" pitchFamily="34" charset="0"/>
              </a:rPr>
              <a:t>Network</a:t>
            </a:r>
          </a:p>
          <a:p>
            <a:pPr algn="r"/>
            <a:endParaRPr lang="en-US" sz="1300" b="1" dirty="0">
              <a:latin typeface="Arial" pitchFamily="34" charset="0"/>
              <a:cs typeface="Arial" pitchFamily="34" charset="0"/>
            </a:endParaRPr>
          </a:p>
          <a:p>
            <a:pPr algn="l"/>
            <a:r>
              <a:rPr lang="en-US" sz="1300" dirty="0">
                <a:latin typeface="Arial" pitchFamily="34" charset="0"/>
                <a:cs typeface="Arial" pitchFamily="34" charset="0"/>
              </a:rPr>
              <a:t>“During our relationship with Adam Cole we have come to respect his professionalism, technical expertise </a:t>
            </a:r>
            <a:r>
              <a:rPr lang="en-US" sz="1300" dirty="0" smtClean="0">
                <a:latin typeface="Arial" pitchFamily="34" charset="0"/>
                <a:cs typeface="Arial" pitchFamily="34" charset="0"/>
              </a:rPr>
              <a:t>and friendly </a:t>
            </a:r>
            <a:r>
              <a:rPr lang="en-US" sz="1300" dirty="0">
                <a:latin typeface="Arial" pitchFamily="34" charset="0"/>
                <a:cs typeface="Arial" pitchFamily="34" charset="0"/>
              </a:rPr>
              <a:t>good service… Once again the PDS team and specifically Adam were quick to grasp our needs </a:t>
            </a:r>
            <a:r>
              <a:rPr lang="en-US" sz="1300" dirty="0" smtClean="0">
                <a:latin typeface="Arial" pitchFamily="34" charset="0"/>
                <a:cs typeface="Arial" pitchFamily="34" charset="0"/>
              </a:rPr>
              <a:t>and requirements</a:t>
            </a:r>
            <a:r>
              <a:rPr lang="en-US" sz="1300" dirty="0">
                <a:latin typeface="Arial" pitchFamily="34" charset="0"/>
                <a:cs typeface="Arial" pitchFamily="34" charset="0"/>
              </a:rPr>
              <a:t>, efficiently putting us back on track.”</a:t>
            </a:r>
          </a:p>
          <a:p>
            <a:pPr algn="r"/>
            <a:r>
              <a:rPr lang="en-US" sz="1300" b="1" dirty="0">
                <a:latin typeface="Arial" pitchFamily="34" charset="0"/>
                <a:cs typeface="Arial" pitchFamily="34" charset="0"/>
              </a:rPr>
              <a:t>Ward Tudor Roberts, President, Canadian Contract Leathers Inc</a:t>
            </a:r>
            <a:r>
              <a:rPr lang="en-US" sz="1300" b="1" dirty="0" smtClean="0">
                <a:latin typeface="Arial" pitchFamily="34" charset="0"/>
                <a:cs typeface="Arial" pitchFamily="34" charset="0"/>
              </a:rPr>
              <a:t>.</a:t>
            </a:r>
          </a:p>
          <a:p>
            <a:pPr algn="r"/>
            <a:endParaRPr lang="en-US" sz="1300" b="1" dirty="0">
              <a:latin typeface="Arial" pitchFamily="34" charset="0"/>
              <a:cs typeface="Arial" pitchFamily="34" charset="0"/>
            </a:endParaRPr>
          </a:p>
          <a:p>
            <a:pPr algn="l"/>
            <a:r>
              <a:rPr lang="en-US" sz="1300" dirty="0">
                <a:latin typeface="Arial" pitchFamily="34" charset="0"/>
                <a:cs typeface="Arial" pitchFamily="34" charset="0"/>
              </a:rPr>
              <a:t>With respect to the DSMN: “To be able to have this kind of instant access to important healthcare information is </a:t>
            </a:r>
            <a:r>
              <a:rPr lang="en-US" sz="1300" dirty="0" smtClean="0">
                <a:latin typeface="Arial" pitchFamily="34" charset="0"/>
                <a:cs typeface="Arial" pitchFamily="34" charset="0"/>
              </a:rPr>
              <a:t>a tremendous </a:t>
            </a:r>
            <a:r>
              <a:rPr lang="en-US" sz="1300" dirty="0">
                <a:latin typeface="Arial" pitchFamily="34" charset="0"/>
                <a:cs typeface="Arial" pitchFamily="34" charset="0"/>
              </a:rPr>
              <a:t>benefit… this leading-edge technology will revolutionize healthcare delivery in Ontario.”</a:t>
            </a:r>
          </a:p>
          <a:p>
            <a:pPr algn="r"/>
            <a:r>
              <a:rPr lang="en-US" sz="1300" b="1" dirty="0" err="1">
                <a:latin typeface="Arial" pitchFamily="34" charset="0"/>
                <a:cs typeface="Arial" pitchFamily="34" charset="0"/>
              </a:rPr>
              <a:t>Honourable</a:t>
            </a:r>
            <a:r>
              <a:rPr lang="en-US" sz="1300" b="1" dirty="0">
                <a:latin typeface="Arial" pitchFamily="34" charset="0"/>
                <a:cs typeface="Arial" pitchFamily="34" charset="0"/>
              </a:rPr>
              <a:t> James “Jim” Flaherty, Attorney General – </a:t>
            </a:r>
            <a:r>
              <a:rPr lang="en-US" sz="1300" b="1" dirty="0" smtClean="0">
                <a:latin typeface="Arial" pitchFamily="34" charset="0"/>
                <a:cs typeface="Arial" pitchFamily="34" charset="0"/>
              </a:rPr>
              <a:t>Ontario</a:t>
            </a:r>
          </a:p>
          <a:p>
            <a:pPr algn="r"/>
            <a:endParaRPr lang="en-US" sz="1300" b="1" dirty="0">
              <a:latin typeface="Arial" pitchFamily="34" charset="0"/>
              <a:cs typeface="Arial" pitchFamily="34" charset="0"/>
            </a:endParaRPr>
          </a:p>
          <a:p>
            <a:pPr algn="l"/>
            <a:r>
              <a:rPr lang="en-US" sz="1300" dirty="0">
                <a:latin typeface="Arial" pitchFamily="34" charset="0"/>
                <a:cs typeface="Arial" pitchFamily="34" charset="0"/>
              </a:rPr>
              <a:t>“Your efficiency and professionalism is exemplified in the work you have accomplished”</a:t>
            </a:r>
          </a:p>
          <a:p>
            <a:pPr algn="r"/>
            <a:r>
              <a:rPr lang="en-US" sz="1300" b="1" dirty="0" err="1">
                <a:latin typeface="Arial" pitchFamily="34" charset="0"/>
                <a:cs typeface="Arial" pitchFamily="34" charset="0"/>
              </a:rPr>
              <a:t>Aasif</a:t>
            </a:r>
            <a:r>
              <a:rPr lang="en-US" sz="1300" b="1" dirty="0">
                <a:latin typeface="Arial" pitchFamily="34" charset="0"/>
                <a:cs typeface="Arial" pitchFamily="34" charset="0"/>
              </a:rPr>
              <a:t> </a:t>
            </a:r>
            <a:r>
              <a:rPr lang="en-US" sz="1300" b="1" dirty="0" err="1">
                <a:latin typeface="Arial" pitchFamily="34" charset="0"/>
                <a:cs typeface="Arial" pitchFamily="34" charset="0"/>
              </a:rPr>
              <a:t>Khakoo</a:t>
            </a:r>
            <a:r>
              <a:rPr lang="en-US" sz="1300" b="1" dirty="0">
                <a:latin typeface="Arial" pitchFamily="34" charset="0"/>
                <a:cs typeface="Arial" pitchFamily="34" charset="0"/>
              </a:rPr>
              <a:t>, Year 2000 Contingency Planner, Toronto East General </a:t>
            </a:r>
            <a:r>
              <a:rPr lang="en-US" sz="1300" b="1" dirty="0" smtClean="0">
                <a:latin typeface="Arial" pitchFamily="34" charset="0"/>
                <a:cs typeface="Arial" pitchFamily="34" charset="0"/>
              </a:rPr>
              <a:t>Hospital</a:t>
            </a:r>
          </a:p>
          <a:p>
            <a:pPr algn="r"/>
            <a:endParaRPr lang="en-US" sz="1300" b="1" dirty="0">
              <a:latin typeface="Arial" pitchFamily="34" charset="0"/>
              <a:cs typeface="Arial" pitchFamily="34" charset="0"/>
            </a:endParaRPr>
          </a:p>
          <a:p>
            <a:pPr algn="l"/>
            <a:r>
              <a:rPr lang="en-US" sz="1300" dirty="0">
                <a:latin typeface="Arial" pitchFamily="34" charset="0"/>
                <a:cs typeface="Arial" pitchFamily="34" charset="0"/>
              </a:rPr>
              <a:t>“You are exceptionally competent, dedicated, focused and have an excellent capacity for solving complex tasks”</a:t>
            </a:r>
          </a:p>
          <a:p>
            <a:pPr algn="r"/>
            <a:r>
              <a:rPr lang="en-US" sz="1300" b="1" dirty="0">
                <a:latin typeface="Arial" pitchFamily="34" charset="0"/>
                <a:cs typeface="Arial" pitchFamily="34" charset="0"/>
              </a:rPr>
              <a:t>Jack S. Nyman, President, Nyman Investments Inc.</a:t>
            </a:r>
          </a:p>
        </p:txBody>
      </p:sp>
    </p:spTree>
    <p:custDataLst>
      <p:tags r:id="rId1"/>
    </p:custDataLst>
    <p:extLst>
      <p:ext uri="{BB962C8B-B14F-4D97-AF65-F5344CB8AC3E}">
        <p14:creationId xmlns:p14="http://schemas.microsoft.com/office/powerpoint/2010/main" val="3205221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themes.googleusercontent.com/image?id=1N3a-kmJ4ABC9Vn7ix7pZVv7tOBByyNMJO2BIiT6-2HKT23Cb3zL6Ev1OeMzfiMVbOCeM"/>
          <p:cNvPicPr>
            <a:picLocks noChangeAspect="1" noChangeArrowheads="1"/>
          </p:cNvPicPr>
          <p:nvPr>
            <p:custDataLst>
              <p:tags r:id="rId2"/>
            </p:custDataLst>
          </p:nvPr>
        </p:nvPicPr>
        <p:blipFill>
          <a:blip r:embed="rId9" cstate="email">
            <a:extLst>
              <a:ext uri="{28A0092B-C50C-407E-A947-70E740481C1C}">
                <a14:useLocalDpi xmlns:a14="http://schemas.microsoft.com/office/drawing/2010/main"/>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ounded Rectangle 2"/>
          <p:cNvSpPr/>
          <p:nvPr>
            <p:custDataLst>
              <p:tags r:id="rId3"/>
            </p:custDataLst>
          </p:nvPr>
        </p:nvSpPr>
        <p:spPr bwMode="auto">
          <a:xfrm>
            <a:off x="304800" y="285750"/>
            <a:ext cx="8496300" cy="6296025"/>
          </a:xfrm>
          <a:prstGeom prst="roundRect">
            <a:avLst>
              <a:gd name="adj" fmla="val 0"/>
            </a:avLst>
          </a:prstGeom>
          <a:solidFill>
            <a:srgbClr val="FFFFFF">
              <a:alpha val="84706"/>
            </a:srgbClr>
          </a:solidFill>
          <a:ln w="19050">
            <a:headEnd type="none" w="med" len="med"/>
            <a:tailEnd type="none" w="med" len="med"/>
          </a:ln>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1"/>
          <a:lstStyle/>
          <a:p>
            <a:pPr>
              <a:defRPr/>
            </a:pPr>
            <a:r>
              <a:rPr lang="en-US" dirty="0">
                <a:solidFill>
                  <a:schemeClr val="tx1"/>
                </a:solidFill>
              </a:rPr>
              <a:t>E</a:t>
            </a:r>
            <a:endParaRPr lang="en-CA" dirty="0">
              <a:solidFill>
                <a:schemeClr val="tx1"/>
              </a:solidFill>
            </a:endParaRPr>
          </a:p>
        </p:txBody>
      </p:sp>
      <p:sp>
        <p:nvSpPr>
          <p:cNvPr id="6" name="Rounded Rectangle 5"/>
          <p:cNvSpPr/>
          <p:nvPr>
            <p:custDataLst>
              <p:tags r:id="rId4"/>
            </p:custDataLst>
          </p:nvPr>
        </p:nvSpPr>
        <p:spPr bwMode="auto">
          <a:xfrm>
            <a:off x="304800" y="285750"/>
            <a:ext cx="8496300" cy="371475"/>
          </a:xfrm>
          <a:prstGeom prst="roundRect">
            <a:avLst>
              <a:gd name="adj" fmla="val 0"/>
            </a:avLst>
          </a:prstGeom>
          <a:solidFill>
            <a:srgbClr val="6CA6DA"/>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none" lIns="0" tIns="0" rIns="182880" bIns="0" anchor="ctr" anchorCtr="1"/>
          <a:lstStyle/>
          <a:p>
            <a:pPr algn="l">
              <a:defRPr/>
            </a:pPr>
            <a:r>
              <a:rPr lang="en-US" sz="2000" b="1" dirty="0">
                <a:ln w="6350">
                  <a:solidFill>
                    <a:schemeClr val="accent1">
                      <a:lumMod val="40000"/>
                      <a:lumOff val="60000"/>
                    </a:schemeClr>
                  </a:solidFill>
                </a:ln>
                <a:solidFill>
                  <a:schemeClr val="bg1"/>
                </a:solidFill>
              </a:rPr>
              <a:t>Adam Cole  :  </a:t>
            </a:r>
            <a:r>
              <a:rPr lang="en-US" sz="2000" b="1" dirty="0" smtClean="0">
                <a:ln w="6350">
                  <a:solidFill>
                    <a:schemeClr val="accent1">
                      <a:lumMod val="40000"/>
                      <a:lumOff val="60000"/>
                    </a:schemeClr>
                  </a:solidFill>
                </a:ln>
                <a:solidFill>
                  <a:schemeClr val="bg1"/>
                </a:solidFill>
              </a:rPr>
              <a:t>Sample Accolades                                                                                    </a:t>
            </a:r>
            <a:endParaRPr lang="en-CA" sz="2000" b="1" dirty="0">
              <a:ln w="6350">
                <a:solidFill>
                  <a:schemeClr val="accent1">
                    <a:lumMod val="40000"/>
                    <a:lumOff val="60000"/>
                  </a:schemeClr>
                </a:solidFill>
              </a:ln>
              <a:solidFill>
                <a:schemeClr val="bg1"/>
              </a:solidFill>
            </a:endParaRPr>
          </a:p>
        </p:txBody>
      </p:sp>
      <p:sp>
        <p:nvSpPr>
          <p:cNvPr id="8198" name="TextBox 17"/>
          <p:cNvSpPr txBox="1">
            <a:spLocks noChangeArrowheads="1"/>
          </p:cNvSpPr>
          <p:nvPr>
            <p:custDataLst>
              <p:tags r:id="rId5"/>
            </p:custDataLst>
          </p:nvPr>
        </p:nvSpPr>
        <p:spPr bwMode="auto">
          <a:xfrm>
            <a:off x="495945" y="3167206"/>
            <a:ext cx="7848923" cy="317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Narrow" pitchFamily="34" charset="0"/>
              </a:defRPr>
            </a:lvl1pPr>
            <a:lvl2pPr marL="742950" indent="-285750" eaLnBrk="0" hangingPunct="0">
              <a:defRPr sz="1200">
                <a:solidFill>
                  <a:schemeClr val="tx1"/>
                </a:solidFill>
                <a:latin typeface="Arial Narrow" pitchFamily="34" charset="0"/>
              </a:defRPr>
            </a:lvl2pPr>
            <a:lvl3pPr marL="1143000" indent="-228600" eaLnBrk="0" hangingPunct="0">
              <a:defRPr sz="1200">
                <a:solidFill>
                  <a:schemeClr val="tx1"/>
                </a:solidFill>
                <a:latin typeface="Arial Narrow" pitchFamily="34" charset="0"/>
              </a:defRPr>
            </a:lvl3pPr>
            <a:lvl4pPr marL="1600200" indent="-228600" eaLnBrk="0" hangingPunct="0">
              <a:defRPr sz="1200">
                <a:solidFill>
                  <a:schemeClr val="tx1"/>
                </a:solidFill>
                <a:latin typeface="Arial Narrow" pitchFamily="34" charset="0"/>
              </a:defRPr>
            </a:lvl4pPr>
            <a:lvl5pPr marL="2057400" indent="-228600" eaLnBrk="0" hangingPunct="0">
              <a:defRPr sz="1200">
                <a:solidFill>
                  <a:schemeClr val="tx1"/>
                </a:solidFill>
                <a:latin typeface="Arial Narrow" pitchFamily="34" charset="0"/>
              </a:defRPr>
            </a:lvl5pPr>
            <a:lvl6pPr marL="25146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6pPr>
            <a:lvl7pPr marL="29718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7pPr>
            <a:lvl8pPr marL="34290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8pPr>
            <a:lvl9pPr marL="3886200" indent="-228600" algn="ctr" eaLnBrk="0" fontAlgn="base" hangingPunct="0">
              <a:lnSpc>
                <a:spcPct val="85000"/>
              </a:lnSpc>
              <a:spcBef>
                <a:spcPct val="0"/>
              </a:spcBef>
              <a:spcAft>
                <a:spcPct val="5000"/>
              </a:spcAft>
              <a:buClr>
                <a:schemeClr val="accent2"/>
              </a:buClr>
              <a:buFont typeface="Wingdings" pitchFamily="2" charset="2"/>
              <a:defRPr sz="1200">
                <a:solidFill>
                  <a:schemeClr val="tx1"/>
                </a:solidFill>
                <a:latin typeface="Arial Narrow" pitchFamily="34" charset="0"/>
              </a:defRPr>
            </a:lvl9pPr>
          </a:lstStyle>
          <a:p>
            <a:pPr algn="l"/>
            <a:r>
              <a:rPr lang="en-US" sz="1300" dirty="0">
                <a:latin typeface="+mj-lt"/>
              </a:rPr>
              <a:t>Testimonials and Letters of Endorsements (Personal and for Solutions</a:t>
            </a:r>
            <a:r>
              <a:rPr lang="en-US" sz="1300" dirty="0" smtClean="0">
                <a:latin typeface="+mj-lt"/>
              </a:rPr>
              <a:t>):</a:t>
            </a:r>
          </a:p>
          <a:p>
            <a:pPr algn="l"/>
            <a:endParaRPr lang="en-US" sz="1300" dirty="0">
              <a:latin typeface="+mj-lt"/>
            </a:endParaRPr>
          </a:p>
          <a:p>
            <a:pPr algn="l">
              <a:lnSpc>
                <a:spcPct val="100000"/>
              </a:lnSpc>
            </a:pPr>
            <a:r>
              <a:rPr lang="en-US" sz="1300" dirty="0">
                <a:latin typeface="+mj-lt"/>
              </a:rPr>
              <a:t>• </a:t>
            </a:r>
            <a:r>
              <a:rPr lang="en-US" sz="1300" b="1" dirty="0">
                <a:latin typeface="+mj-lt"/>
              </a:rPr>
              <a:t>Mr. Peter </a:t>
            </a:r>
            <a:r>
              <a:rPr lang="en-US" sz="1300" b="1" dirty="0" err="1">
                <a:latin typeface="+mj-lt"/>
              </a:rPr>
              <a:t>Munk</a:t>
            </a:r>
            <a:r>
              <a:rPr lang="en-US" sz="1300" dirty="0">
                <a:latin typeface="+mj-lt"/>
              </a:rPr>
              <a:t>, Chairman and CEO, </a:t>
            </a:r>
            <a:r>
              <a:rPr lang="en-US" sz="1300" dirty="0" err="1">
                <a:latin typeface="+mj-lt"/>
              </a:rPr>
              <a:t>TrizecHahn</a:t>
            </a:r>
            <a:r>
              <a:rPr lang="en-US" sz="1300" dirty="0">
                <a:latin typeface="+mj-lt"/>
              </a:rPr>
              <a:t> Corp.; Chairman of the Board, </a:t>
            </a:r>
            <a:r>
              <a:rPr lang="en-US" sz="1300" dirty="0" err="1">
                <a:latin typeface="+mj-lt"/>
              </a:rPr>
              <a:t>Barrick</a:t>
            </a:r>
            <a:r>
              <a:rPr lang="en-US" sz="1300" dirty="0">
                <a:latin typeface="+mj-lt"/>
              </a:rPr>
              <a:t> Gold Corp.</a:t>
            </a:r>
          </a:p>
          <a:p>
            <a:pPr algn="l">
              <a:lnSpc>
                <a:spcPct val="100000"/>
              </a:lnSpc>
            </a:pPr>
            <a:r>
              <a:rPr lang="en-US" sz="1300" dirty="0">
                <a:latin typeface="+mj-lt"/>
              </a:rPr>
              <a:t>• </a:t>
            </a:r>
            <a:r>
              <a:rPr lang="en-US" sz="1300" b="1" dirty="0">
                <a:latin typeface="+mj-lt"/>
              </a:rPr>
              <a:t>Dr. Alan </a:t>
            </a:r>
            <a:r>
              <a:rPr lang="en-US" sz="1300" b="1" dirty="0" err="1">
                <a:latin typeface="+mj-lt"/>
              </a:rPr>
              <a:t>Detsky</a:t>
            </a:r>
            <a:r>
              <a:rPr lang="en-US" sz="1300" dirty="0">
                <a:latin typeface="+mj-lt"/>
              </a:rPr>
              <a:t>, Physician-in-Chief, Mt. Sinai Hospital</a:t>
            </a:r>
          </a:p>
          <a:p>
            <a:pPr algn="l">
              <a:lnSpc>
                <a:spcPct val="100000"/>
              </a:lnSpc>
            </a:pPr>
            <a:r>
              <a:rPr lang="en-US" sz="1300" dirty="0">
                <a:latin typeface="+mj-lt"/>
              </a:rPr>
              <a:t>• </a:t>
            </a:r>
            <a:r>
              <a:rPr lang="en-US" sz="1300" b="1" dirty="0">
                <a:latin typeface="+mj-lt"/>
              </a:rPr>
              <a:t>Mr. Jack Nyman</a:t>
            </a:r>
            <a:r>
              <a:rPr lang="en-US" sz="1300" dirty="0">
                <a:latin typeface="+mj-lt"/>
              </a:rPr>
              <a:t>, Nyman Investments Inc.</a:t>
            </a:r>
          </a:p>
          <a:p>
            <a:pPr algn="l">
              <a:lnSpc>
                <a:spcPct val="100000"/>
              </a:lnSpc>
            </a:pPr>
            <a:r>
              <a:rPr lang="en-US" sz="1300" dirty="0">
                <a:latin typeface="+mj-lt"/>
              </a:rPr>
              <a:t>• </a:t>
            </a:r>
            <a:r>
              <a:rPr lang="en-US" sz="1300" b="1" dirty="0">
                <a:latin typeface="+mj-lt"/>
              </a:rPr>
              <a:t>Ms. Carole Griffin</a:t>
            </a:r>
            <a:r>
              <a:rPr lang="en-US" sz="1300" dirty="0">
                <a:latin typeface="+mj-lt"/>
              </a:rPr>
              <a:t>, Director Y2K Project, UHN</a:t>
            </a:r>
          </a:p>
          <a:p>
            <a:pPr algn="l">
              <a:lnSpc>
                <a:spcPct val="100000"/>
              </a:lnSpc>
            </a:pPr>
            <a:r>
              <a:rPr lang="en-US" sz="1300" dirty="0">
                <a:latin typeface="+mj-lt"/>
              </a:rPr>
              <a:t>• </a:t>
            </a:r>
            <a:r>
              <a:rPr lang="en-US" sz="1300" b="1" dirty="0">
                <a:latin typeface="+mj-lt"/>
              </a:rPr>
              <a:t>Mrs. Patricia McGowan</a:t>
            </a:r>
            <a:r>
              <a:rPr lang="en-US" sz="1300" dirty="0">
                <a:latin typeface="+mj-lt"/>
              </a:rPr>
              <a:t>, Systems Manager, TTH</a:t>
            </a:r>
          </a:p>
          <a:p>
            <a:pPr algn="l">
              <a:lnSpc>
                <a:spcPct val="100000"/>
              </a:lnSpc>
            </a:pPr>
            <a:r>
              <a:rPr lang="en-US" sz="1300" dirty="0">
                <a:latin typeface="+mj-lt"/>
              </a:rPr>
              <a:t>• </a:t>
            </a:r>
            <a:r>
              <a:rPr lang="en-US" sz="1300" b="1" dirty="0">
                <a:latin typeface="+mj-lt"/>
              </a:rPr>
              <a:t>Dr. Dennis </a:t>
            </a:r>
            <a:r>
              <a:rPr lang="en-US" sz="1300" b="1" dirty="0" err="1">
                <a:latin typeface="+mj-lt"/>
              </a:rPr>
              <a:t>Daneman</a:t>
            </a:r>
            <a:r>
              <a:rPr lang="en-US" sz="1300" dirty="0">
                <a:latin typeface="+mj-lt"/>
              </a:rPr>
              <a:t>, The Hospital for Sick Children</a:t>
            </a:r>
          </a:p>
          <a:p>
            <a:pPr algn="l">
              <a:lnSpc>
                <a:spcPct val="100000"/>
              </a:lnSpc>
            </a:pPr>
            <a:r>
              <a:rPr lang="en-US" sz="1300" dirty="0">
                <a:latin typeface="+mj-lt"/>
              </a:rPr>
              <a:t>• </a:t>
            </a:r>
            <a:r>
              <a:rPr lang="en-US" sz="1300" b="1" dirty="0">
                <a:latin typeface="+mj-lt"/>
              </a:rPr>
              <a:t>Dr. Janet </a:t>
            </a:r>
            <a:r>
              <a:rPr lang="en-US" sz="1300" b="1" dirty="0" err="1">
                <a:latin typeface="+mj-lt"/>
              </a:rPr>
              <a:t>Hux</a:t>
            </a:r>
            <a:r>
              <a:rPr lang="en-US" sz="1300" dirty="0">
                <a:latin typeface="+mj-lt"/>
              </a:rPr>
              <a:t>, Institute for Clinical Evaluative Sciences</a:t>
            </a:r>
          </a:p>
          <a:p>
            <a:pPr algn="l">
              <a:lnSpc>
                <a:spcPct val="100000"/>
              </a:lnSpc>
            </a:pPr>
            <a:r>
              <a:rPr lang="en-US" sz="1300" dirty="0">
                <a:latin typeface="+mj-lt"/>
              </a:rPr>
              <a:t>• </a:t>
            </a:r>
            <a:r>
              <a:rPr lang="en-US" sz="1300" b="1" dirty="0">
                <a:latin typeface="+mj-lt"/>
              </a:rPr>
              <a:t>Dr. Margaret Lawson</a:t>
            </a:r>
            <a:r>
              <a:rPr lang="en-US" sz="1300" dirty="0">
                <a:latin typeface="+mj-lt"/>
              </a:rPr>
              <a:t>, Children's Hospital of Eastern Ontario</a:t>
            </a:r>
          </a:p>
          <a:p>
            <a:pPr algn="l">
              <a:lnSpc>
                <a:spcPct val="100000"/>
              </a:lnSpc>
            </a:pPr>
            <a:r>
              <a:rPr lang="en-US" sz="1300" dirty="0">
                <a:latin typeface="+mj-lt"/>
              </a:rPr>
              <a:t>• </a:t>
            </a:r>
            <a:r>
              <a:rPr lang="en-US" sz="1300" b="1" dirty="0">
                <a:latin typeface="+mj-lt"/>
              </a:rPr>
              <a:t>Dr. </a:t>
            </a:r>
            <a:r>
              <a:rPr lang="en-US" sz="1300" b="1" dirty="0" err="1">
                <a:latin typeface="+mj-lt"/>
              </a:rPr>
              <a:t>Hui</a:t>
            </a:r>
            <a:r>
              <a:rPr lang="en-US" sz="1300" b="1" dirty="0">
                <a:latin typeface="+mj-lt"/>
              </a:rPr>
              <a:t> Lee</a:t>
            </a:r>
            <a:r>
              <a:rPr lang="en-US" sz="1300" dirty="0">
                <a:latin typeface="+mj-lt"/>
              </a:rPr>
              <a:t>, Algoma District Medical Group</a:t>
            </a:r>
          </a:p>
          <a:p>
            <a:pPr algn="l">
              <a:lnSpc>
                <a:spcPct val="100000"/>
              </a:lnSpc>
            </a:pPr>
            <a:r>
              <a:rPr lang="en-US" sz="1300" dirty="0">
                <a:latin typeface="+mj-lt"/>
              </a:rPr>
              <a:t>• </a:t>
            </a:r>
            <a:r>
              <a:rPr lang="en-US" sz="1300" b="1" dirty="0">
                <a:latin typeface="+mj-lt"/>
              </a:rPr>
              <a:t>Mr. Bill MacDonald</a:t>
            </a:r>
            <a:r>
              <a:rPr lang="en-US" sz="1300" dirty="0">
                <a:latin typeface="+mj-lt"/>
              </a:rPr>
              <a:t>, Compaq Canada Inc.</a:t>
            </a:r>
          </a:p>
          <a:p>
            <a:pPr algn="l">
              <a:lnSpc>
                <a:spcPct val="100000"/>
              </a:lnSpc>
            </a:pPr>
            <a:r>
              <a:rPr lang="en-US" sz="1300" dirty="0">
                <a:latin typeface="+mj-lt"/>
              </a:rPr>
              <a:t>• </a:t>
            </a:r>
            <a:r>
              <a:rPr lang="en-US" sz="1300" b="1" dirty="0">
                <a:latin typeface="+mj-lt"/>
              </a:rPr>
              <a:t>Dr. Colleen </a:t>
            </a:r>
            <a:r>
              <a:rPr lang="en-US" sz="1300" b="1" dirty="0" err="1">
                <a:latin typeface="+mj-lt"/>
              </a:rPr>
              <a:t>Metge</a:t>
            </a:r>
            <a:r>
              <a:rPr lang="en-US" sz="1300" dirty="0">
                <a:latin typeface="+mj-lt"/>
              </a:rPr>
              <a:t>, The University of Manitoba</a:t>
            </a:r>
          </a:p>
          <a:p>
            <a:pPr algn="l">
              <a:lnSpc>
                <a:spcPct val="100000"/>
              </a:lnSpc>
            </a:pPr>
            <a:r>
              <a:rPr lang="en-US" sz="1300" dirty="0">
                <a:latin typeface="+mj-lt"/>
              </a:rPr>
              <a:t>• </a:t>
            </a:r>
            <a:r>
              <a:rPr lang="en-US" sz="1300" b="1" dirty="0">
                <a:latin typeface="+mj-lt"/>
              </a:rPr>
              <a:t>Mr. Brian Shorter</a:t>
            </a:r>
            <a:r>
              <a:rPr lang="en-US" sz="1300" dirty="0">
                <a:latin typeface="+mj-lt"/>
              </a:rPr>
              <a:t>, Capital Health Region, B.C.</a:t>
            </a:r>
          </a:p>
          <a:p>
            <a:pPr algn="l">
              <a:lnSpc>
                <a:spcPct val="100000"/>
              </a:lnSpc>
            </a:pPr>
            <a:r>
              <a:rPr lang="en-US" sz="1300" dirty="0">
                <a:latin typeface="+mj-lt"/>
              </a:rPr>
              <a:t>• </a:t>
            </a:r>
            <a:r>
              <a:rPr lang="en-US" sz="1300" b="1" dirty="0">
                <a:latin typeface="+mj-lt"/>
              </a:rPr>
              <a:t>Dr. Robert Bear</a:t>
            </a:r>
            <a:r>
              <a:rPr lang="en-US" sz="1300" dirty="0">
                <a:latin typeface="+mj-lt"/>
              </a:rPr>
              <a:t>, Capital Health Authority, Alberta</a:t>
            </a:r>
            <a:endParaRPr lang="en-US" sz="1300" dirty="0">
              <a:latin typeface="+mj-lt"/>
              <a:cs typeface="Arial" charset="0"/>
            </a:endParaRPr>
          </a:p>
        </p:txBody>
      </p:sp>
      <p:pic>
        <p:nvPicPr>
          <p:cNvPr id="67586" name="Picture 2"/>
          <p:cNvPicPr>
            <a:picLocks noChangeAspect="1" noChangeArrowheads="1"/>
          </p:cNvPicPr>
          <p:nvPr>
            <p:custDataLst>
              <p:tags r:id="rId6"/>
            </p:custDataLst>
          </p:nvPr>
        </p:nvPicPr>
        <p:blipFill rotWithShape="1">
          <a:blip r:embed="rId10" cstate="email">
            <a:extLst>
              <a:ext uri="{28A0092B-C50C-407E-A947-70E740481C1C}">
                <a14:useLocalDpi xmlns:a14="http://schemas.microsoft.com/office/drawing/2010/main"/>
              </a:ext>
            </a:extLst>
          </a:blip>
          <a:srcRect/>
          <a:stretch/>
        </p:blipFill>
        <p:spPr bwMode="auto">
          <a:xfrm>
            <a:off x="495945" y="1219132"/>
            <a:ext cx="8038455" cy="1676469"/>
          </a:xfrm>
          <a:prstGeom prst="rect">
            <a:avLst/>
          </a:prstGeom>
          <a:noFill/>
          <a:ln w="9525" cap="flat" cmpd="sng" algn="ctr">
            <a:noFill/>
            <a:prstDash val="solid"/>
            <a:miter lim="800000"/>
            <a:headEnd/>
            <a:tailEnd/>
          </a:ln>
          <a:effectLst/>
          <a:extLst>
            <a:ext uri="{909E8E84-426E-40DD-AFC4-6F175D3DCCD1}">
              <a14:hiddenFill xmlns:a14="http://schemas.microsoft.com/office/drawing/2010/main">
                <a:solidFill>
                  <a:srgbClr val="C0C0C0"/>
                </a:solidFill>
              </a14:hiddenFill>
            </a:ext>
          </a:extLst>
        </p:spPr>
      </p:pic>
    </p:spTree>
    <p:custDataLst>
      <p:tags r:id="rId1"/>
    </p:custDataLst>
    <p:extLst>
      <p:ext uri="{BB962C8B-B14F-4D97-AF65-F5344CB8AC3E}">
        <p14:creationId xmlns:p14="http://schemas.microsoft.com/office/powerpoint/2010/main" val="2340844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pic>
        <p:nvPicPr>
          <p:cNvPr id="1789956" name="Picture 4"/>
          <p:cNvPicPr>
            <a:picLocks noChangeAspect="1" noChangeArrowheads="1"/>
          </p:cNvPicPr>
          <p:nvPr>
            <p:custDataLst>
              <p:tags r:id="rId3"/>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171450" y="608013"/>
            <a:ext cx="8801100" cy="5965825"/>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11268" name="Group 4"/>
          <p:cNvGrpSpPr>
            <a:grpSpLocks/>
          </p:cNvGrpSpPr>
          <p:nvPr>
            <p:custDataLst>
              <p:tags r:id="rId4"/>
            </p:custDataLst>
          </p:nvPr>
        </p:nvGrpSpPr>
        <p:grpSpPr bwMode="auto">
          <a:xfrm>
            <a:off x="-1588" y="66675"/>
            <a:ext cx="9145588" cy="327025"/>
            <a:chOff x="-1588" y="66675"/>
            <a:chExt cx="9145589" cy="327782"/>
          </a:xfrm>
        </p:grpSpPr>
        <p:pic>
          <p:nvPicPr>
            <p:cNvPr id="11269" name="Picture 5" descr="powerlines_slide_lt_vol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Portal</a:t>
              </a:r>
            </a:p>
          </p:txBody>
        </p:sp>
      </p:gr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pic>
        <p:nvPicPr>
          <p:cNvPr id="1590277" name="Picture 5"/>
          <p:cNvPicPr>
            <a:picLocks noChangeAspect="1" noChangeArrowheads="1"/>
          </p:cNvPicPr>
          <p:nvPr>
            <p:custDataLst>
              <p:tags r:id="rId3"/>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196850" y="625475"/>
            <a:ext cx="8750300" cy="5949950"/>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10244" name="Group 5"/>
          <p:cNvGrpSpPr>
            <a:grpSpLocks/>
          </p:cNvGrpSpPr>
          <p:nvPr>
            <p:custDataLst>
              <p:tags r:id="rId4"/>
            </p:custDataLst>
          </p:nvPr>
        </p:nvGrpSpPr>
        <p:grpSpPr bwMode="auto">
          <a:xfrm>
            <a:off x="-1588" y="66675"/>
            <a:ext cx="9145588" cy="327025"/>
            <a:chOff x="-1588" y="66675"/>
            <a:chExt cx="9145589" cy="327782"/>
          </a:xfrm>
        </p:grpSpPr>
        <p:pic>
          <p:nvPicPr>
            <p:cNvPr id="10245" name="Picture 6" descr="powerlines_slide_lt_vol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Portal</a:t>
              </a:r>
            </a:p>
          </p:txBody>
        </p:sp>
      </p:gr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pic>
        <p:nvPicPr>
          <p:cNvPr id="1588228" name="Picture 4"/>
          <p:cNvPicPr>
            <a:picLocks noChangeAspect="1" noChangeArrowheads="1"/>
          </p:cNvPicPr>
          <p:nvPr>
            <p:custDataLst>
              <p:tags r:id="rId3"/>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152400" y="608013"/>
            <a:ext cx="8839200" cy="6003925"/>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12292" name="Group 4"/>
          <p:cNvGrpSpPr>
            <a:grpSpLocks/>
          </p:cNvGrpSpPr>
          <p:nvPr>
            <p:custDataLst>
              <p:tags r:id="rId4"/>
            </p:custDataLst>
          </p:nvPr>
        </p:nvGrpSpPr>
        <p:grpSpPr bwMode="auto">
          <a:xfrm>
            <a:off x="-1588" y="66675"/>
            <a:ext cx="9145588" cy="327025"/>
            <a:chOff x="-1588" y="66675"/>
            <a:chExt cx="9145589" cy="327782"/>
          </a:xfrm>
        </p:grpSpPr>
        <p:pic>
          <p:nvPicPr>
            <p:cNvPr id="12293" name="Picture 5" descr="powerlines_slide_lt_vol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Portal</a:t>
              </a:r>
            </a:p>
          </p:txBody>
        </p:sp>
      </p:gr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pic>
        <p:nvPicPr>
          <p:cNvPr id="1796099" name="Picture 3"/>
          <p:cNvPicPr>
            <a:picLocks noChangeAspect="1" noChangeArrowheads="1"/>
          </p:cNvPicPr>
          <p:nvPr>
            <p:custDataLst>
              <p:tags r:id="rId3"/>
            </p:custDataLst>
          </p:nvPr>
        </p:nvPicPr>
        <p:blipFill>
          <a:blip r:embed="rId7" cstate="email">
            <a:extLst>
              <a:ext uri="{28A0092B-C50C-407E-A947-70E740481C1C}">
                <a14:useLocalDpi xmlns:a14="http://schemas.microsoft.com/office/drawing/2010/main"/>
              </a:ext>
            </a:extLst>
          </a:blip>
          <a:srcRect/>
          <a:stretch>
            <a:fillRect/>
          </a:stretch>
        </p:blipFill>
        <p:spPr bwMode="auto">
          <a:xfrm>
            <a:off x="163513" y="590550"/>
            <a:ext cx="8816975" cy="5981700"/>
          </a:xfrm>
          <a:prstGeom prst="rect">
            <a:avLst/>
          </a:prstGeom>
          <a:ln w="38100" cap="sq">
            <a:noFill/>
            <a:prstDash val="solid"/>
            <a:miter lim="800000"/>
          </a:ln>
          <a:effectLst>
            <a:outerShdw blurRad="50800" dist="38100" dir="2700000" algn="tl" rotWithShape="0">
              <a:srgbClr val="000000">
                <a:alpha val="43000"/>
              </a:srgbClr>
            </a:outerShdw>
          </a:effectLst>
        </p:spPr>
      </p:pic>
      <p:grpSp>
        <p:nvGrpSpPr>
          <p:cNvPr id="13316" name="Group 4"/>
          <p:cNvGrpSpPr>
            <a:grpSpLocks/>
          </p:cNvGrpSpPr>
          <p:nvPr>
            <p:custDataLst>
              <p:tags r:id="rId4"/>
            </p:custDataLst>
          </p:nvPr>
        </p:nvGrpSpPr>
        <p:grpSpPr bwMode="auto">
          <a:xfrm>
            <a:off x="-1588" y="66675"/>
            <a:ext cx="9145588" cy="327025"/>
            <a:chOff x="-1588" y="66675"/>
            <a:chExt cx="9145589" cy="327782"/>
          </a:xfrm>
        </p:grpSpPr>
        <p:pic>
          <p:nvPicPr>
            <p:cNvPr id="13317" name="Picture 5" descr="powerlines_slide_lt_vol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Portal</a:t>
              </a:r>
            </a:p>
          </p:txBody>
        </p:sp>
      </p:gr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grpSp>
        <p:nvGrpSpPr>
          <p:cNvPr id="14339" name="Group 12"/>
          <p:cNvGrpSpPr>
            <a:grpSpLocks/>
          </p:cNvGrpSpPr>
          <p:nvPr>
            <p:custDataLst>
              <p:tags r:id="rId3"/>
            </p:custDataLst>
          </p:nvPr>
        </p:nvGrpSpPr>
        <p:grpSpPr bwMode="auto">
          <a:xfrm>
            <a:off x="-1588" y="66675"/>
            <a:ext cx="9145588" cy="327025"/>
            <a:chOff x="-1588" y="66675"/>
            <a:chExt cx="9145589" cy="327782"/>
          </a:xfrm>
        </p:grpSpPr>
        <p:pic>
          <p:nvPicPr>
            <p:cNvPr id="14341" name="Picture 11" descr="powerlines_slide_lt_vol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Sample Dashboard Reports</a:t>
              </a:r>
            </a:p>
          </p:txBody>
        </p:sp>
      </p:grpSp>
      <p:pic>
        <p:nvPicPr>
          <p:cNvPr id="11274" name="Picture 10"/>
          <p:cNvPicPr>
            <a:picLocks noChangeAspect="1" noChangeArrowheads="1"/>
          </p:cNvPicPr>
          <p:nvPr>
            <p:custDataLst>
              <p:tags r:id="rId4"/>
            </p:custDataLst>
          </p:nvPr>
        </p:nvPicPr>
        <p:blipFill>
          <a:blip r:embed="rId8" cstate="email"/>
          <a:srcRect/>
          <a:stretch>
            <a:fillRect/>
          </a:stretch>
        </p:blipFill>
        <p:spPr bwMode="auto">
          <a:xfrm>
            <a:off x="182563" y="546100"/>
            <a:ext cx="8751887" cy="6140450"/>
          </a:xfrm>
          <a:prstGeom prst="rect">
            <a:avLst/>
          </a:prstGeom>
          <a:ln w="38100" cap="sq">
            <a:noFill/>
            <a:prstDash val="solid"/>
            <a:miter lim="800000"/>
          </a:ln>
          <a:effectLst>
            <a:outerShdw blurRad="50800" dist="38100" dir="2700000" algn="tl" rotWithShape="0">
              <a:srgbClr val="000000">
                <a:alpha val="43000"/>
              </a:srgbClr>
            </a:outerShdw>
          </a:effectLst>
        </p:spPr>
      </p:pic>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ChangeArrowheads="1"/>
          </p:cNvSpPr>
          <p:nvPr>
            <p:custDataLst>
              <p:tags r:id="rId2"/>
            </p:custDataLst>
          </p:nvPr>
        </p:nvSpPr>
        <p:spPr bwMode="auto">
          <a:xfrm>
            <a:off x="0" y="0"/>
            <a:ext cx="9144000" cy="68580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182880" bIns="0" anchor="ctr"/>
          <a:lstStyle/>
          <a:p>
            <a:endParaRPr lang="en-US"/>
          </a:p>
        </p:txBody>
      </p:sp>
      <p:sp>
        <p:nvSpPr>
          <p:cNvPr id="1811458" name="Rectangle 2"/>
          <p:cNvSpPr>
            <a:spLocks noChangeArrowheads="1"/>
          </p:cNvSpPr>
          <p:nvPr>
            <p:custDataLst>
              <p:tags r:id="rId3"/>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1460" name="Rectangle 4"/>
          <p:cNvSpPr>
            <a:spLocks noChangeArrowheads="1"/>
          </p:cNvSpPr>
          <p:nvPr>
            <p:custDataLst>
              <p:tags r:id="rId4"/>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sp>
        <p:nvSpPr>
          <p:cNvPr id="1812485" name="Rectangle 5"/>
          <p:cNvSpPr>
            <a:spLocks noChangeArrowheads="1"/>
          </p:cNvSpPr>
          <p:nvPr>
            <p:custDataLst>
              <p:tags r:id="rId5"/>
            </p:custDataLst>
          </p:nvPr>
        </p:nvSpPr>
        <p:spPr bwMode="auto">
          <a:xfrm>
            <a:off x="0" y="0"/>
            <a:ext cx="9144000" cy="0"/>
          </a:xfrm>
          <a:prstGeom prst="rect">
            <a:avLst/>
          </a:prstGeom>
          <a:noFill/>
          <a:ln w="9525" cap="flat" cmpd="sng" algn="ctr">
            <a:noFill/>
            <a:prstDash val="solid"/>
            <a:miter lim="800000"/>
            <a:headEnd/>
            <a:tailEnd/>
          </a:ln>
          <a:effectLst>
            <a:outerShdw dist="71842" dir="2700000" algn="ctr" rotWithShape="0">
              <a:srgbClr val="9F9F9F"/>
            </a:outerShdw>
          </a:effectLst>
        </p:spPr>
        <p:txBody>
          <a:bodyPr wrap="none" lIns="0" tIns="0" rIns="182880" bIns="0" anchor="ctr">
            <a:spAutoFit/>
          </a:bodyPr>
          <a:lstStyle/>
          <a:p>
            <a:pPr>
              <a:defRPr/>
            </a:pPr>
            <a:endParaRPr lang="en-US"/>
          </a:p>
        </p:txBody>
      </p:sp>
      <p:grpSp>
        <p:nvGrpSpPr>
          <p:cNvPr id="15366" name="Group 10"/>
          <p:cNvGrpSpPr>
            <a:grpSpLocks/>
          </p:cNvGrpSpPr>
          <p:nvPr>
            <p:custDataLst>
              <p:tags r:id="rId6"/>
            </p:custDataLst>
          </p:nvPr>
        </p:nvGrpSpPr>
        <p:grpSpPr bwMode="auto">
          <a:xfrm>
            <a:off x="-1588" y="66675"/>
            <a:ext cx="9145588" cy="327025"/>
            <a:chOff x="-1588" y="66675"/>
            <a:chExt cx="9145589" cy="327782"/>
          </a:xfrm>
        </p:grpSpPr>
        <p:pic>
          <p:nvPicPr>
            <p:cNvPr id="15370" name="Picture 11" descr="powerlines_slide_lt_vol1"/>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1588" y="85725"/>
              <a:ext cx="914558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0" y="66675"/>
              <a:ext cx="9144001" cy="327782"/>
            </a:xfrm>
            <a:prstGeom prst="rect">
              <a:avLst/>
            </a:prstGeom>
            <a:solidFill>
              <a:srgbClr val="FFFFFF">
                <a:alpha val="60000"/>
              </a:srgbClr>
            </a:solidFill>
          </p:spPr>
          <p:txBody>
            <a:bodyPr>
              <a:spAutoFit/>
            </a:bodyPr>
            <a:lstStyle/>
            <a:p>
              <a:pPr>
                <a:defRPr/>
              </a:pPr>
              <a:r>
                <a:rPr lang="en-US" sz="1800" b="1" dirty="0">
                  <a:solidFill>
                    <a:srgbClr val="052979"/>
                  </a:solidFill>
                  <a:latin typeface="+mj-lt"/>
                </a:rPr>
                <a:t>Specific Reports :: Drilldown reports from the previous dashboard</a:t>
              </a:r>
            </a:p>
          </p:txBody>
        </p:sp>
      </p:grpSp>
      <p:pic>
        <p:nvPicPr>
          <p:cNvPr id="13323" name="Picture 11"/>
          <p:cNvPicPr>
            <a:picLocks noChangeAspect="1" noChangeArrowheads="1"/>
          </p:cNvPicPr>
          <p:nvPr>
            <p:custDataLst>
              <p:tags r:id="rId7"/>
            </p:custDataLst>
          </p:nvPr>
        </p:nvPicPr>
        <p:blipFill>
          <a:blip r:embed="rId13" cstate="email"/>
          <a:srcRect/>
          <a:stretch>
            <a:fillRect/>
          </a:stretch>
        </p:blipFill>
        <p:spPr bwMode="auto">
          <a:xfrm>
            <a:off x="200025" y="512763"/>
            <a:ext cx="5332413" cy="4687887"/>
          </a:xfrm>
          <a:prstGeom prst="rect">
            <a:avLst/>
          </a:prstGeom>
          <a:ln w="3175" cap="sq">
            <a:solidFill>
              <a:srgbClr val="000000"/>
            </a:solidFill>
            <a:prstDash val="solid"/>
            <a:miter lim="800000"/>
          </a:ln>
          <a:effectLst>
            <a:outerShdw blurRad="50800" dist="38100" dir="2700000" algn="tl" rotWithShape="0">
              <a:prstClr val="black">
                <a:alpha val="40000"/>
              </a:prstClr>
            </a:outerShdw>
          </a:effectLst>
        </p:spPr>
      </p:pic>
      <p:pic>
        <p:nvPicPr>
          <p:cNvPr id="10" name="Picture 2"/>
          <p:cNvPicPr>
            <a:picLocks noChangeAspect="1" noChangeArrowheads="1"/>
          </p:cNvPicPr>
          <p:nvPr>
            <p:custDataLst>
              <p:tags r:id="rId8"/>
            </p:custDataLst>
          </p:nvPr>
        </p:nvPicPr>
        <p:blipFill>
          <a:blip r:embed="rId14" cstate="email"/>
          <a:srcRect/>
          <a:stretch>
            <a:fillRect/>
          </a:stretch>
        </p:blipFill>
        <p:spPr bwMode="auto">
          <a:xfrm>
            <a:off x="5427663" y="990600"/>
            <a:ext cx="3473450" cy="5657850"/>
          </a:xfrm>
          <a:prstGeom prst="rect">
            <a:avLst/>
          </a:prstGeom>
          <a:ln w="3175" cap="sq">
            <a:solidFill>
              <a:srgbClr val="000000"/>
            </a:solidFill>
            <a:prstDash val="solid"/>
            <a:miter lim="800000"/>
          </a:ln>
          <a:effectLst>
            <a:outerShdw blurRad="50800" dist="38100" dir="2700000" algn="tl" rotWithShape="0">
              <a:prstClr val="black">
                <a:alpha val="40000"/>
              </a:prstClr>
            </a:outerShdw>
          </a:effectLst>
        </p:spPr>
      </p:pic>
      <p:pic>
        <p:nvPicPr>
          <p:cNvPr id="11" name="Picture 2"/>
          <p:cNvPicPr>
            <a:picLocks noChangeAspect="1" noChangeArrowheads="1"/>
          </p:cNvPicPr>
          <p:nvPr>
            <p:custDataLst>
              <p:tags r:id="rId9"/>
            </p:custDataLst>
          </p:nvPr>
        </p:nvPicPr>
        <p:blipFill>
          <a:blip r:embed="rId15" cstate="email"/>
          <a:srcRect/>
          <a:stretch>
            <a:fillRect/>
          </a:stretch>
        </p:blipFill>
        <p:spPr bwMode="auto">
          <a:xfrm>
            <a:off x="2481263" y="2027238"/>
            <a:ext cx="3767137" cy="4471987"/>
          </a:xfrm>
          <a:prstGeom prst="rect">
            <a:avLst/>
          </a:prstGeom>
          <a:ln w="3175" cap="sq">
            <a:solidFill>
              <a:srgbClr val="000000"/>
            </a:solidFill>
            <a:prstDash val="solid"/>
            <a:miter lim="800000"/>
          </a:ln>
          <a:effectLst>
            <a:outerShdw blurRad="50800" dist="38100" dir="2700000" algn="t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953&quot;/&gt;&lt;/object&gt;&lt;object type=&quot;3&quot; unique_id=&quot;10005&quot;&gt;&lt;property id=&quot;20148&quot; value=&quot;5&quot;/&gt;&lt;property id=&quot;20300&quot; value=&quot;Slide 2&quot;/&gt;&lt;property id=&quot;20307&quot; value=&quot;931&quot;/&gt;&lt;/object&gt;&lt;object type=&quot;3&quot; unique_id=&quot;10006&quot;&gt;&lt;property id=&quot;20148&quot; value=&quot;5&quot;/&gt;&lt;property id=&quot;20300&quot; value=&quot;Slide 3&quot;/&gt;&lt;property id=&quot;20307&quot; value=&quot;932&quot;/&gt;&lt;/object&gt;&lt;object type=&quot;3&quot; unique_id=&quot;10007&quot;&gt;&lt;property id=&quot;20148&quot; value=&quot;5&quot;/&gt;&lt;property id=&quot;20300&quot; value=&quot;Slide 5&quot;/&gt;&lt;property id=&quot;20307&quot; value=&quot;814&quot;/&gt;&lt;/object&gt;&lt;object type=&quot;3&quot; unique_id=&quot;10008&quot;&gt;&lt;property id=&quot;20148&quot; value=&quot;5&quot;/&gt;&lt;property id=&quot;20300&quot; value=&quot;Slide 4&quot;/&gt;&lt;property id=&quot;20307&quot; value=&quot;926&quot;/&gt;&lt;/object&gt;&lt;object type=&quot;3&quot; unique_id=&quot;10009&quot;&gt;&lt;property id=&quot;20148&quot; value=&quot;5&quot;/&gt;&lt;property id=&quot;20300&quot; value=&quot;Slide 6&quot;/&gt;&lt;property id=&quot;20307&quot; value=&quot;813&quot;/&gt;&lt;/object&gt;&lt;object type=&quot;3&quot; unique_id=&quot;10010&quot;&gt;&lt;property id=&quot;20148&quot; value=&quot;5&quot;/&gt;&lt;property id=&quot;20300&quot; value=&quot;Slide 7&quot;/&gt;&lt;property id=&quot;20307&quot; value=&quot;927&quot;/&gt;&lt;/object&gt;&lt;object type=&quot;3&quot; unique_id=&quot;10011&quot;&gt;&lt;property id=&quot;20148&quot; value=&quot;5&quot;/&gt;&lt;property id=&quot;20300&quot; value=&quot;Slide 8&quot;/&gt;&lt;property id=&quot;20307&quot; value=&quot;928&quot;/&gt;&lt;/object&gt;&lt;object type=&quot;3&quot; unique_id=&quot;10012&quot;&gt;&lt;property id=&quot;20148&quot; value=&quot;5&quot;/&gt;&lt;property id=&quot;20300&quot; value=&quot;Slide 9&quot;/&gt;&lt;property id=&quot;20307&quot; value=&quot;943&quot;/&gt;&lt;/object&gt;&lt;object type=&quot;3&quot; unique_id=&quot;10013&quot;&gt;&lt;property id=&quot;20148&quot; value=&quot;5&quot;/&gt;&lt;property id=&quot;20300&quot; value=&quot;Slide 10&quot;/&gt;&lt;property id=&quot;20307&quot; value=&quot;941&quot;/&gt;&lt;/object&gt;&lt;object type=&quot;3&quot; unique_id=&quot;10014&quot;&gt;&lt;property id=&quot;20148&quot; value=&quot;5&quot;/&gt;&lt;property id=&quot;20300&quot; value=&quot;Slide 11&quot;/&gt;&lt;property id=&quot;20307&quot; value=&quot;929&quot;/&gt;&lt;/object&gt;&lt;object type=&quot;3&quot; unique_id=&quot;10015&quot;&gt;&lt;property id=&quot;20148&quot; value=&quot;5&quot;/&gt;&lt;property id=&quot;20300&quot; value=&quot;Slide 12&quot;/&gt;&lt;property id=&quot;20307&quot; value=&quot;948&quot;/&gt;&lt;/object&gt;&lt;object type=&quot;3&quot; unique_id=&quot;10016&quot;&gt;&lt;property id=&quot;20148&quot; value=&quot;5&quot;/&gt;&lt;property id=&quot;20300&quot; value=&quot;Slide 13&quot;/&gt;&lt;property id=&quot;20307&quot; value=&quot;954&quot;/&gt;&lt;/object&gt;&lt;object type=&quot;3&quot; unique_id=&quot;10017&quot;&gt;&lt;property id=&quot;20148&quot; value=&quot;5&quot;/&gt;&lt;property id=&quot;20300&quot; value=&quot;Slide 14&quot;/&gt;&lt;property id=&quot;20307&quot; value=&quot;930&quot;/&gt;&lt;/object&gt;&lt;object type=&quot;3&quot; unique_id=&quot;10018&quot;&gt;&lt;property id=&quot;20148&quot; value=&quot;5&quot;/&gt;&lt;property id=&quot;20300&quot; value=&quot;Slide 15&quot;/&gt;&lt;property id=&quot;20307&quot; value=&quot;933&quot;/&gt;&lt;/object&gt;&lt;object type=&quot;3&quot; unique_id=&quot;10019&quot;&gt;&lt;property id=&quot;20148&quot; value=&quot;5&quot;/&gt;&lt;property id=&quot;20300&quot; value=&quot;Slide 16&quot;/&gt;&lt;property id=&quot;20307&quot; value=&quot;934&quot;/&gt;&lt;/object&gt;&lt;object type=&quot;3&quot; unique_id=&quot;10020&quot;&gt;&lt;property id=&quot;20148&quot; value=&quot;5&quot;/&gt;&lt;property id=&quot;20300&quot; value=&quot;Slide 17&quot;/&gt;&lt;property id=&quot;20307&quot; value=&quot;935&quot;/&gt;&lt;/object&gt;&lt;object type=&quot;3&quot; unique_id=&quot;10021&quot;&gt;&lt;property id=&quot;20148&quot; value=&quot;5&quot;/&gt;&lt;property id=&quot;20300&quot; value=&quot;Slide 18&quot;/&gt;&lt;property id=&quot;20307&quot; value=&quot;936&quot;/&gt;&lt;/object&gt;&lt;object type=&quot;3&quot; unique_id=&quot;10022&quot;&gt;&lt;property id=&quot;20148&quot; value=&quot;5&quot;/&gt;&lt;property id=&quot;20300&quot; value=&quot;Slide 19&quot;/&gt;&lt;property id=&quot;20307&quot; value=&quot;940&quot;/&gt;&lt;/object&gt;&lt;object type=&quot;3&quot; unique_id=&quot;10023&quot;&gt;&lt;property id=&quot;20148&quot; value=&quot;5&quot;/&gt;&lt;property id=&quot;20300&quot; value=&quot;Slide 20&quot;/&gt;&lt;property id=&quot;20307&quot; value=&quot;939&quot;/&gt;&lt;/object&gt;&lt;object type=&quot;3&quot; unique_id=&quot;10024&quot;&gt;&lt;property id=&quot;20148&quot; value=&quot;5&quot;/&gt;&lt;property id=&quot;20300&quot; value=&quot;Slide 26&quot;/&gt;&lt;property id=&quot;20307&quot; value=&quot;952&quot;/&gt;&lt;/object&gt;&lt;object type=&quot;3&quot; unique_id=&quot;10025&quot;&gt;&lt;property id=&quot;20148&quot; value=&quot;5&quot;/&gt;&lt;property id=&quot;20300&quot; value=&quot;Slide 27&quot;/&gt;&lt;property id=&quot;20307&quot; value=&quot;955&quot;/&gt;&lt;/object&gt;&lt;object type=&quot;3&quot; unique_id=&quot;10218&quot;&gt;&lt;property id=&quot;20148&quot; value=&quot;5&quot;/&gt;&lt;property id=&quot;20300&quot; value=&quot;Slide 28&quot;/&gt;&lt;property id=&quot;20307&quot; value=&quot;956&quot;/&gt;&lt;/object&gt;&lt;object type=&quot;3&quot; unique_id=&quot;10219&quot;&gt;&lt;property id=&quot;20148&quot; value=&quot;5&quot;/&gt;&lt;property id=&quot;20300&quot; value=&quot;Slide 29&quot;/&gt;&lt;property id=&quot;20307&quot; value=&quot;957&quot;/&gt;&lt;/object&gt;&lt;object type=&quot;3&quot; unique_id=&quot;10220&quot;&gt;&lt;property id=&quot;20148&quot; value=&quot;5&quot;/&gt;&lt;property id=&quot;20300&quot; value=&quot;Slide 21&quot;/&gt;&lt;property id=&quot;20307&quot; value=&quot;960&quot;/&gt;&lt;/object&gt;&lt;object type=&quot;3&quot; unique_id=&quot;10221&quot;&gt;&lt;property id=&quot;20148&quot; value=&quot;5&quot;/&gt;&lt;property id=&quot;20300&quot; value=&quot;Slide 22&quot;/&gt;&lt;property id=&quot;20307&quot; value=&quot;961&quot;/&gt;&lt;/object&gt;&lt;object type=&quot;3&quot; unique_id=&quot;10222&quot;&gt;&lt;property id=&quot;20148&quot; value=&quot;5&quot;/&gt;&lt;property id=&quot;20300&quot; value=&quot;Slide 23&quot;/&gt;&lt;property id=&quot;20307&quot; value=&quot;962&quot;/&gt;&lt;/object&gt;&lt;object type=&quot;3&quot; unique_id=&quot;10223&quot;&gt;&lt;property id=&quot;20148&quot; value=&quot;5&quot;/&gt;&lt;property id=&quot;20300&quot; value=&quot;Slide 24&quot;/&gt;&lt;property id=&quot;20307&quot; value=&quot;963&quot;/&gt;&lt;/object&gt;&lt;object type=&quot;3&quot; unique_id=&quot;10224&quot;&gt;&lt;property id=&quot;20148&quot; value=&quot;5&quot;/&gt;&lt;property id=&quot;20300&quot; value=&quot;Slide 25&quot;/&gt;&lt;property id=&quot;20307&quot; value=&quot;964&quot;/&gt;&lt;/object&gt;&lt;object type=&quot;3&quot; unique_id=&quot;10225&quot;&gt;&lt;property id=&quot;20148&quot; value=&quot;5&quot;/&gt;&lt;property id=&quot;20300&quot; value=&quot;Slide 30&quot;/&gt;&lt;property id=&quot;20307&quot; value=&quot;965&quot;/&gt;&lt;/object&gt;&lt;object type=&quot;3&quot; unique_id=&quot;10226&quot;&gt;&lt;property id=&quot;20148&quot; value=&quot;5&quot;/&gt;&lt;property id=&quot;20300&quot; value=&quot;Slide 31&quot;/&gt;&lt;property id=&quot;20307&quot; value=&quot;967&quot;/&gt;&lt;/object&gt;&lt;object type=&quot;3&quot; unique_id=&quot;10227&quot;&gt;&lt;property id=&quot;20148&quot; value=&quot;5&quot;/&gt;&lt;property id=&quot;20300&quot; value=&quot;Slide 32&quot;/&gt;&lt;property id=&quot;20307&quot; value=&quot;966&quot;/&gt;&lt;/object&gt;&lt;object type=&quot;3&quot; unique_id=&quot;10228&quot;&gt;&lt;property id=&quot;20148&quot; value=&quot;5&quot;/&gt;&lt;property id=&quot;20300&quot; value=&quot;Slide 33&quot;/&gt;&lt;property id=&quot;20307&quot; value=&quot;958&quot;/&gt;&lt;/object&gt;&lt;object type=&quot;3&quot; unique_id=&quot;10229&quot;&gt;&lt;property id=&quot;20148&quot; value=&quot;5&quot;/&gt;&lt;property id=&quot;20300&quot; value=&quot;Slide 34&quot;/&gt;&lt;property id=&quot;20307&quot; value=&quot;959&quot;/&gt;&lt;/object&gt;&lt;/object&gt;&lt;/object&gt;&lt;/database&gt;"/>
  <p:tag name="SECTOMILLISECCONVERTED" val="1"/>
</p:tagLst>
</file>

<file path=ppt/tags/tag10.xml><?xml version="1.0" encoding="utf-8"?>
<p:tagLst xmlns:a="http://schemas.openxmlformats.org/drawingml/2006/main" xmlns:r="http://schemas.openxmlformats.org/officeDocument/2006/relationships" xmlns:p="http://schemas.openxmlformats.org/presentationml/2006/main">
  <p:tag name="DVSHAPEID" val="A9KXajZXbyKRRwnbydJLG2"/>
</p:tagLst>
</file>

<file path=ppt/tags/tag100.xml><?xml version="1.0" encoding="utf-8"?>
<p:tagLst xmlns:a="http://schemas.openxmlformats.org/drawingml/2006/main" xmlns:r="http://schemas.openxmlformats.org/officeDocument/2006/relationships" xmlns:p="http://schemas.openxmlformats.org/presentationml/2006/main">
  <p:tag name="DVSHAPEID" val="BuqLCbVaW1IHq0K9OT0oYQ"/>
</p:tagLst>
</file>

<file path=ppt/tags/tag101.xml><?xml version="1.0" encoding="utf-8"?>
<p:tagLst xmlns:a="http://schemas.openxmlformats.org/drawingml/2006/main" xmlns:r="http://schemas.openxmlformats.org/officeDocument/2006/relationships" xmlns:p="http://schemas.openxmlformats.org/presentationml/2006/main">
  <p:tag name="DVSHAPEID" val="Ca2OzKwGCXwbPJLe1rhbRm"/>
</p:tagLst>
</file>

<file path=ppt/tags/tag102.xml><?xml version="1.0" encoding="utf-8"?>
<p:tagLst xmlns:a="http://schemas.openxmlformats.org/drawingml/2006/main" xmlns:r="http://schemas.openxmlformats.org/officeDocument/2006/relationships" xmlns:p="http://schemas.openxmlformats.org/presentationml/2006/main">
  <p:tag name="DVSHAPEID" val="bSqQTCRAD2LLSgJOBaDgoK"/>
</p:tagLst>
</file>

<file path=ppt/tags/tag103.xml><?xml version="1.0" encoding="utf-8"?>
<p:tagLst xmlns:a="http://schemas.openxmlformats.org/drawingml/2006/main" xmlns:r="http://schemas.openxmlformats.org/officeDocument/2006/relationships" xmlns:p="http://schemas.openxmlformats.org/presentationml/2006/main">
  <p:tag name="DVSHAPEID" val="afa0nASz7MYfY9nJQUO2kt"/>
</p:tagLst>
</file>

<file path=ppt/tags/tag104.xml><?xml version="1.0" encoding="utf-8"?>
<p:tagLst xmlns:a="http://schemas.openxmlformats.org/drawingml/2006/main" xmlns:r="http://schemas.openxmlformats.org/officeDocument/2006/relationships" xmlns:p="http://schemas.openxmlformats.org/presentationml/2006/main">
  <p:tag name="DVSHAPEID" val="q3RvucP6xBYqHbFTfgH3VZ"/>
</p:tagLst>
</file>

<file path=ppt/tags/tag105.xml><?xml version="1.0" encoding="utf-8"?>
<p:tagLst xmlns:a="http://schemas.openxmlformats.org/drawingml/2006/main" xmlns:r="http://schemas.openxmlformats.org/officeDocument/2006/relationships" xmlns:p="http://schemas.openxmlformats.org/presentationml/2006/main">
  <p:tag name="DVSHAPEID" val="NCizrRjJrlqGO69R5FJ0en"/>
</p:tagLst>
</file>

<file path=ppt/tags/tag106.xml><?xml version="1.0" encoding="utf-8"?>
<p:tagLst xmlns:a="http://schemas.openxmlformats.org/drawingml/2006/main" xmlns:r="http://schemas.openxmlformats.org/officeDocument/2006/relationships" xmlns:p="http://schemas.openxmlformats.org/presentationml/2006/main">
  <p:tag name="DVSHAPEID" val="hxrb4XEykgyqgedVLYMO9C"/>
</p:tagLst>
</file>

<file path=ppt/tags/tag107.xml><?xml version="1.0" encoding="utf-8"?>
<p:tagLst xmlns:a="http://schemas.openxmlformats.org/drawingml/2006/main" xmlns:r="http://schemas.openxmlformats.org/officeDocument/2006/relationships" xmlns:p="http://schemas.openxmlformats.org/presentationml/2006/main">
  <p:tag name="DVSHAPEID" val="00myJna2kVKqlK8fNl4T0a"/>
</p:tagLst>
</file>

<file path=ppt/tags/tag108.xml><?xml version="1.0" encoding="utf-8"?>
<p:tagLst xmlns:a="http://schemas.openxmlformats.org/drawingml/2006/main" xmlns:r="http://schemas.openxmlformats.org/officeDocument/2006/relationships" xmlns:p="http://schemas.openxmlformats.org/presentationml/2006/main">
  <p:tag name="DVSHAPEID" val="8oQVEaULdqdExqOvehniVC"/>
</p:tagLst>
</file>

<file path=ppt/tags/tag109.xml><?xml version="1.0" encoding="utf-8"?>
<p:tagLst xmlns:a="http://schemas.openxmlformats.org/drawingml/2006/main" xmlns:r="http://schemas.openxmlformats.org/officeDocument/2006/relationships" xmlns:p="http://schemas.openxmlformats.org/presentationml/2006/main">
  <p:tag name="DVSHAPEID" val="FPTsMwaqJfBPRYIOIZ8yHk"/>
</p:tagLst>
</file>

<file path=ppt/tags/tag11.xml><?xml version="1.0" encoding="utf-8"?>
<p:tagLst xmlns:a="http://schemas.openxmlformats.org/drawingml/2006/main" xmlns:r="http://schemas.openxmlformats.org/officeDocument/2006/relationships" xmlns:p="http://schemas.openxmlformats.org/presentationml/2006/main">
  <p:tag name="DVSHAPEID" val="TMrgBCtBMgJkkj1Lh2quqm"/>
</p:tagLst>
</file>

<file path=ppt/tags/tag110.xml><?xml version="1.0" encoding="utf-8"?>
<p:tagLst xmlns:a="http://schemas.openxmlformats.org/drawingml/2006/main" xmlns:r="http://schemas.openxmlformats.org/officeDocument/2006/relationships" xmlns:p="http://schemas.openxmlformats.org/presentationml/2006/main">
  <p:tag name="DVSHAPEID" val="cGcHqh7NvIewI02bnnBMHX"/>
</p:tagLst>
</file>

<file path=ppt/tags/tag111.xml><?xml version="1.0" encoding="utf-8"?>
<p:tagLst xmlns:a="http://schemas.openxmlformats.org/drawingml/2006/main" xmlns:r="http://schemas.openxmlformats.org/officeDocument/2006/relationships" xmlns:p="http://schemas.openxmlformats.org/presentationml/2006/main">
  <p:tag name="DVSHAPEID" val="2HyQNpynanVlDcg55TjVKT"/>
</p:tagLst>
</file>

<file path=ppt/tags/tag112.xml><?xml version="1.0" encoding="utf-8"?>
<p:tagLst xmlns:a="http://schemas.openxmlformats.org/drawingml/2006/main" xmlns:r="http://schemas.openxmlformats.org/officeDocument/2006/relationships" xmlns:p="http://schemas.openxmlformats.org/presentationml/2006/main">
  <p:tag name="DVSHAPEID" val="BlgHMwCKXUDeDu8AtHf8yR"/>
</p:tagLst>
</file>

<file path=ppt/tags/tag113.xml><?xml version="1.0" encoding="utf-8"?>
<p:tagLst xmlns:a="http://schemas.openxmlformats.org/drawingml/2006/main" xmlns:r="http://schemas.openxmlformats.org/officeDocument/2006/relationships" xmlns:p="http://schemas.openxmlformats.org/presentationml/2006/main">
  <p:tag name="DVSHAPEID" val="AnnPViiItLd96dA6D1Lpq0"/>
</p:tagLst>
</file>

<file path=ppt/tags/tag114.xml><?xml version="1.0" encoding="utf-8"?>
<p:tagLst xmlns:a="http://schemas.openxmlformats.org/drawingml/2006/main" xmlns:r="http://schemas.openxmlformats.org/officeDocument/2006/relationships" xmlns:p="http://schemas.openxmlformats.org/presentationml/2006/main">
  <p:tag name="DVSHAPEID" val="HoyLXvpBGBlJLSkWBjsfrR"/>
</p:tagLst>
</file>

<file path=ppt/tags/tag115.xml><?xml version="1.0" encoding="utf-8"?>
<p:tagLst xmlns:a="http://schemas.openxmlformats.org/drawingml/2006/main" xmlns:r="http://schemas.openxmlformats.org/officeDocument/2006/relationships" xmlns:p="http://schemas.openxmlformats.org/presentationml/2006/main">
  <p:tag name="DVSHAPEID" val="0unV0n4dm8rAFYgakMiR5C"/>
</p:tagLst>
</file>

<file path=ppt/tags/tag116.xml><?xml version="1.0" encoding="utf-8"?>
<p:tagLst xmlns:a="http://schemas.openxmlformats.org/drawingml/2006/main" xmlns:r="http://schemas.openxmlformats.org/officeDocument/2006/relationships" xmlns:p="http://schemas.openxmlformats.org/presentationml/2006/main">
  <p:tag name="DVSHAPEID" val="OmrHLGqrXbyQn4n2v1xsfd"/>
</p:tagLst>
</file>

<file path=ppt/tags/tag117.xml><?xml version="1.0" encoding="utf-8"?>
<p:tagLst xmlns:a="http://schemas.openxmlformats.org/drawingml/2006/main" xmlns:r="http://schemas.openxmlformats.org/officeDocument/2006/relationships" xmlns:p="http://schemas.openxmlformats.org/presentationml/2006/main">
  <p:tag name="DVSHAPEID" val="iadlGrZFWzLoG0tiBnNVaf"/>
</p:tagLst>
</file>

<file path=ppt/tags/tag118.xml><?xml version="1.0" encoding="utf-8"?>
<p:tagLst xmlns:a="http://schemas.openxmlformats.org/drawingml/2006/main" xmlns:r="http://schemas.openxmlformats.org/officeDocument/2006/relationships" xmlns:p="http://schemas.openxmlformats.org/presentationml/2006/main">
  <p:tag name="DVSHAPEID" val="1PBbMihgkCmB4hup0ZsieZ"/>
</p:tagLst>
</file>

<file path=ppt/tags/tag119.xml><?xml version="1.0" encoding="utf-8"?>
<p:tagLst xmlns:a="http://schemas.openxmlformats.org/drawingml/2006/main" xmlns:r="http://schemas.openxmlformats.org/officeDocument/2006/relationships" xmlns:p="http://schemas.openxmlformats.org/presentationml/2006/main">
  <p:tag name="DVSHAPEID" val="4YomycqaFj229nKuEGoFf9"/>
</p:tagLst>
</file>

<file path=ppt/tags/tag12.xml><?xml version="1.0" encoding="utf-8"?>
<p:tagLst xmlns:a="http://schemas.openxmlformats.org/drawingml/2006/main" xmlns:r="http://schemas.openxmlformats.org/officeDocument/2006/relationships" xmlns:p="http://schemas.openxmlformats.org/presentationml/2006/main">
  <p:tag name="DVSHAPEID" val="4H3GWGceo6rxfXvUHmuALt"/>
</p:tagLst>
</file>

<file path=ppt/tags/tag120.xml><?xml version="1.0" encoding="utf-8"?>
<p:tagLst xmlns:a="http://schemas.openxmlformats.org/drawingml/2006/main" xmlns:r="http://schemas.openxmlformats.org/officeDocument/2006/relationships" xmlns:p="http://schemas.openxmlformats.org/presentationml/2006/main">
  <p:tag name="DVSHAPEID" val="24WcObnOsR12LCNqK4Q9X2"/>
</p:tagLst>
</file>

<file path=ppt/tags/tag121.xml><?xml version="1.0" encoding="utf-8"?>
<p:tagLst xmlns:a="http://schemas.openxmlformats.org/drawingml/2006/main" xmlns:r="http://schemas.openxmlformats.org/officeDocument/2006/relationships" xmlns:p="http://schemas.openxmlformats.org/presentationml/2006/main">
  <p:tag name="DVSHAPEID" val="y186EwkLUzJVWjpmoeNRRb"/>
</p:tagLst>
</file>

<file path=ppt/tags/tag122.xml><?xml version="1.0" encoding="utf-8"?>
<p:tagLst xmlns:a="http://schemas.openxmlformats.org/drawingml/2006/main" xmlns:r="http://schemas.openxmlformats.org/officeDocument/2006/relationships" xmlns:p="http://schemas.openxmlformats.org/presentationml/2006/main">
  <p:tag name="DVSHAPEID" val="16C8GeWjO5bZwV3HwQtGXr"/>
</p:tagLst>
</file>

<file path=ppt/tags/tag123.xml><?xml version="1.0" encoding="utf-8"?>
<p:tagLst xmlns:a="http://schemas.openxmlformats.org/drawingml/2006/main" xmlns:r="http://schemas.openxmlformats.org/officeDocument/2006/relationships" xmlns:p="http://schemas.openxmlformats.org/presentationml/2006/main">
  <p:tag name="DVSHAPEID" val="iQFt0nGCm6bnZ1uwP6PAKD"/>
</p:tagLst>
</file>

<file path=ppt/tags/tag124.xml><?xml version="1.0" encoding="utf-8"?>
<p:tagLst xmlns:a="http://schemas.openxmlformats.org/drawingml/2006/main" xmlns:r="http://schemas.openxmlformats.org/officeDocument/2006/relationships" xmlns:p="http://schemas.openxmlformats.org/presentationml/2006/main">
  <p:tag name="DVSECTIONID" val="nmrpzQ2BKU95laVwGDQgN9"/>
</p:tagLst>
</file>

<file path=ppt/tags/tag125.xml><?xml version="1.0" encoding="utf-8"?>
<p:tagLst xmlns:a="http://schemas.openxmlformats.org/drawingml/2006/main" xmlns:r="http://schemas.openxmlformats.org/officeDocument/2006/relationships" xmlns:p="http://schemas.openxmlformats.org/presentationml/2006/main">
  <p:tag name="DVSHAPEID" val="JXNtiGHWnaezNMsddyDcI5"/>
</p:tagLst>
</file>

<file path=ppt/tags/tag126.xml><?xml version="1.0" encoding="utf-8"?>
<p:tagLst xmlns:a="http://schemas.openxmlformats.org/drawingml/2006/main" xmlns:r="http://schemas.openxmlformats.org/officeDocument/2006/relationships" xmlns:p="http://schemas.openxmlformats.org/presentationml/2006/main">
  <p:tag name="DVSHAPEID" val="N9W2d01nRmGE6IGw4ZVqJ1"/>
</p:tagLst>
</file>

<file path=ppt/tags/tag127.xml><?xml version="1.0" encoding="utf-8"?>
<p:tagLst xmlns:a="http://schemas.openxmlformats.org/drawingml/2006/main" xmlns:r="http://schemas.openxmlformats.org/officeDocument/2006/relationships" xmlns:p="http://schemas.openxmlformats.org/presentationml/2006/main">
  <p:tag name="DVSHAPEID" val="9pdH3BSgXyVDaDxgsGUZiR"/>
</p:tagLst>
</file>

<file path=ppt/tags/tag128.xml><?xml version="1.0" encoding="utf-8"?>
<p:tagLst xmlns:a="http://schemas.openxmlformats.org/drawingml/2006/main" xmlns:r="http://schemas.openxmlformats.org/officeDocument/2006/relationships" xmlns:p="http://schemas.openxmlformats.org/presentationml/2006/main">
  <p:tag name="DVSHAPEID" val="S8FKwGuDgimL0wOwXpuAo8"/>
</p:tagLst>
</file>

<file path=ppt/tags/tag129.xml><?xml version="1.0" encoding="utf-8"?>
<p:tagLst xmlns:a="http://schemas.openxmlformats.org/drawingml/2006/main" xmlns:r="http://schemas.openxmlformats.org/officeDocument/2006/relationships" xmlns:p="http://schemas.openxmlformats.org/presentationml/2006/main">
  <p:tag name="DVSHAPEID" val="Jsx3ZOxevJJhw42i4bMkiC"/>
</p:tagLst>
</file>

<file path=ppt/tags/tag13.xml><?xml version="1.0" encoding="utf-8"?>
<p:tagLst xmlns:a="http://schemas.openxmlformats.org/drawingml/2006/main" xmlns:r="http://schemas.openxmlformats.org/officeDocument/2006/relationships" xmlns:p="http://schemas.openxmlformats.org/presentationml/2006/main">
  <p:tag name="DVSHAPEID" val="8xb4aNVGkbCxIKdUGMoxRC"/>
</p:tagLst>
</file>

<file path=ppt/tags/tag130.xml><?xml version="1.0" encoding="utf-8"?>
<p:tagLst xmlns:a="http://schemas.openxmlformats.org/drawingml/2006/main" xmlns:r="http://schemas.openxmlformats.org/officeDocument/2006/relationships" xmlns:p="http://schemas.openxmlformats.org/presentationml/2006/main">
  <p:tag name="DVSHAPEID" val="hpC0rWJuuItKpcctHG52MD"/>
</p:tagLst>
</file>

<file path=ppt/tags/tag131.xml><?xml version="1.0" encoding="utf-8"?>
<p:tagLst xmlns:a="http://schemas.openxmlformats.org/drawingml/2006/main" xmlns:r="http://schemas.openxmlformats.org/officeDocument/2006/relationships" xmlns:p="http://schemas.openxmlformats.org/presentationml/2006/main">
  <p:tag name="DVSECTIONID" val="LU8xzSoHGLCEiqVCw1jm3Y"/>
</p:tagLst>
</file>

<file path=ppt/tags/tag132.xml><?xml version="1.0" encoding="utf-8"?>
<p:tagLst xmlns:a="http://schemas.openxmlformats.org/drawingml/2006/main" xmlns:r="http://schemas.openxmlformats.org/officeDocument/2006/relationships" xmlns:p="http://schemas.openxmlformats.org/presentationml/2006/main">
  <p:tag name="DVSHAPEID" val="2JZKuEkjO4Q6b8qYmAu1e1"/>
</p:tagLst>
</file>

<file path=ppt/tags/tag133.xml><?xml version="1.0" encoding="utf-8"?>
<p:tagLst xmlns:a="http://schemas.openxmlformats.org/drawingml/2006/main" xmlns:r="http://schemas.openxmlformats.org/officeDocument/2006/relationships" xmlns:p="http://schemas.openxmlformats.org/presentationml/2006/main">
  <p:tag name="DVSHAPEID" val="NMFP5Bt6efQEmT0Hs59bUp"/>
</p:tagLst>
</file>

<file path=ppt/tags/tag134.xml><?xml version="1.0" encoding="utf-8"?>
<p:tagLst xmlns:a="http://schemas.openxmlformats.org/drawingml/2006/main" xmlns:r="http://schemas.openxmlformats.org/officeDocument/2006/relationships" xmlns:p="http://schemas.openxmlformats.org/presentationml/2006/main">
  <p:tag name="DVSHAPEID" val="Ui143JjuxLo1Vd4EyJPHPA"/>
</p:tagLst>
</file>

<file path=ppt/tags/tag135.xml><?xml version="1.0" encoding="utf-8"?>
<p:tagLst xmlns:a="http://schemas.openxmlformats.org/drawingml/2006/main" xmlns:r="http://schemas.openxmlformats.org/officeDocument/2006/relationships" xmlns:p="http://schemas.openxmlformats.org/presentationml/2006/main">
  <p:tag name="DVSHAPEID" val="gxLwXE8pR27oRnO1xKMJI5"/>
</p:tagLst>
</file>

<file path=ppt/tags/tag136.xml><?xml version="1.0" encoding="utf-8"?>
<p:tagLst xmlns:a="http://schemas.openxmlformats.org/drawingml/2006/main" xmlns:r="http://schemas.openxmlformats.org/officeDocument/2006/relationships" xmlns:p="http://schemas.openxmlformats.org/presentationml/2006/main">
  <p:tag name="DVSHAPEID" val="flYNDNxqlczk1tiwMFm7Um"/>
</p:tagLst>
</file>

<file path=ppt/tags/tag137.xml><?xml version="1.0" encoding="utf-8"?>
<p:tagLst xmlns:a="http://schemas.openxmlformats.org/drawingml/2006/main" xmlns:r="http://schemas.openxmlformats.org/officeDocument/2006/relationships" xmlns:p="http://schemas.openxmlformats.org/presentationml/2006/main">
  <p:tag name="DVSHAPEID" val="UwmHQwc5V5Rbiqya1lSrGU"/>
</p:tagLst>
</file>

<file path=ppt/tags/tag138.xml><?xml version="1.0" encoding="utf-8"?>
<p:tagLst xmlns:a="http://schemas.openxmlformats.org/drawingml/2006/main" xmlns:r="http://schemas.openxmlformats.org/officeDocument/2006/relationships" xmlns:p="http://schemas.openxmlformats.org/presentationml/2006/main">
  <p:tag name="DVSECTIONID" val="AWiMQvyYrrIeAxg1gac3dn"/>
</p:tagLst>
</file>

<file path=ppt/tags/tag139.xml><?xml version="1.0" encoding="utf-8"?>
<p:tagLst xmlns:a="http://schemas.openxmlformats.org/drawingml/2006/main" xmlns:r="http://schemas.openxmlformats.org/officeDocument/2006/relationships" xmlns:p="http://schemas.openxmlformats.org/presentationml/2006/main">
  <p:tag name="DVSHAPEID" val="OxlkJ0Y6nAbTrrqVX0eghu"/>
</p:tagLst>
</file>

<file path=ppt/tags/tag14.xml><?xml version="1.0" encoding="utf-8"?>
<p:tagLst xmlns:a="http://schemas.openxmlformats.org/drawingml/2006/main" xmlns:r="http://schemas.openxmlformats.org/officeDocument/2006/relationships" xmlns:p="http://schemas.openxmlformats.org/presentationml/2006/main">
  <p:tag name="DVSHAPEID" val="SM33fnl4ZPAAzvvSvpjIMf"/>
</p:tagLst>
</file>

<file path=ppt/tags/tag140.xml><?xml version="1.0" encoding="utf-8"?>
<p:tagLst xmlns:a="http://schemas.openxmlformats.org/drawingml/2006/main" xmlns:r="http://schemas.openxmlformats.org/officeDocument/2006/relationships" xmlns:p="http://schemas.openxmlformats.org/presentationml/2006/main">
  <p:tag name="DVSHAPEID" val="sQbSYBE1fsFZIOlwNb7OIh"/>
</p:tagLst>
</file>

<file path=ppt/tags/tag141.xml><?xml version="1.0" encoding="utf-8"?>
<p:tagLst xmlns:a="http://schemas.openxmlformats.org/drawingml/2006/main" xmlns:r="http://schemas.openxmlformats.org/officeDocument/2006/relationships" xmlns:p="http://schemas.openxmlformats.org/presentationml/2006/main">
  <p:tag name="DVSHAPEID" val="ZoY7J5nScqDk5u8R2msmlI"/>
</p:tagLst>
</file>

<file path=ppt/tags/tag142.xml><?xml version="1.0" encoding="utf-8"?>
<p:tagLst xmlns:a="http://schemas.openxmlformats.org/drawingml/2006/main" xmlns:r="http://schemas.openxmlformats.org/officeDocument/2006/relationships" xmlns:p="http://schemas.openxmlformats.org/presentationml/2006/main">
  <p:tag name="DVSHAPEID" val="dsIBAqd29sMaQMUQSyDnff"/>
</p:tagLst>
</file>

<file path=ppt/tags/tag143.xml><?xml version="1.0" encoding="utf-8"?>
<p:tagLst xmlns:a="http://schemas.openxmlformats.org/drawingml/2006/main" xmlns:r="http://schemas.openxmlformats.org/officeDocument/2006/relationships" xmlns:p="http://schemas.openxmlformats.org/presentationml/2006/main">
  <p:tag name="DVSHAPEID" val="loJQnV8KlmWhbvo7vXEaga"/>
</p:tagLst>
</file>

<file path=ppt/tags/tag144.xml><?xml version="1.0" encoding="utf-8"?>
<p:tagLst xmlns:a="http://schemas.openxmlformats.org/drawingml/2006/main" xmlns:r="http://schemas.openxmlformats.org/officeDocument/2006/relationships" xmlns:p="http://schemas.openxmlformats.org/presentationml/2006/main">
  <p:tag name="DVSHAPEID" val="yUEmXcuUIXsY6kSJ3hTp7q"/>
</p:tagLst>
</file>

<file path=ppt/tags/tag145.xml><?xml version="1.0" encoding="utf-8"?>
<p:tagLst xmlns:a="http://schemas.openxmlformats.org/drawingml/2006/main" xmlns:r="http://schemas.openxmlformats.org/officeDocument/2006/relationships" xmlns:p="http://schemas.openxmlformats.org/presentationml/2006/main">
  <p:tag name="DVSHAPEID" val="ezBorK3GI5YbPPc1YWgrDY"/>
</p:tagLst>
</file>

<file path=ppt/tags/tag146.xml><?xml version="1.0" encoding="utf-8"?>
<p:tagLst xmlns:a="http://schemas.openxmlformats.org/drawingml/2006/main" xmlns:r="http://schemas.openxmlformats.org/officeDocument/2006/relationships" xmlns:p="http://schemas.openxmlformats.org/presentationml/2006/main">
  <p:tag name="DVSECTIONID" val="tGSvA46PXr5NjceN1T9Ika"/>
</p:tagLst>
</file>

<file path=ppt/tags/tag147.xml><?xml version="1.0" encoding="utf-8"?>
<p:tagLst xmlns:a="http://schemas.openxmlformats.org/drawingml/2006/main" xmlns:r="http://schemas.openxmlformats.org/officeDocument/2006/relationships" xmlns:p="http://schemas.openxmlformats.org/presentationml/2006/main">
  <p:tag name="DVSHAPEID" val="Pcp4fMTngR37G5KyKKR2em"/>
</p:tagLst>
</file>

<file path=ppt/tags/tag148.xml><?xml version="1.0" encoding="utf-8"?>
<p:tagLst xmlns:a="http://schemas.openxmlformats.org/drawingml/2006/main" xmlns:r="http://schemas.openxmlformats.org/officeDocument/2006/relationships" xmlns:p="http://schemas.openxmlformats.org/presentationml/2006/main">
  <p:tag name="DVSHAPEID" val="0Vu2w2jX9GNfJpZnugMlP7"/>
</p:tagLst>
</file>

<file path=ppt/tags/tag149.xml><?xml version="1.0" encoding="utf-8"?>
<p:tagLst xmlns:a="http://schemas.openxmlformats.org/drawingml/2006/main" xmlns:r="http://schemas.openxmlformats.org/officeDocument/2006/relationships" xmlns:p="http://schemas.openxmlformats.org/presentationml/2006/main">
  <p:tag name="DVSHAPEID" val="7I97gpcvzAJsctzcfR3jIn"/>
</p:tagLst>
</file>

<file path=ppt/tags/tag15.xml><?xml version="1.0" encoding="utf-8"?>
<p:tagLst xmlns:a="http://schemas.openxmlformats.org/drawingml/2006/main" xmlns:r="http://schemas.openxmlformats.org/officeDocument/2006/relationships" xmlns:p="http://schemas.openxmlformats.org/presentationml/2006/main">
  <p:tag name="DVSHAPEID" val="VIfLHNGHbeCvEo07xxlgbM"/>
</p:tagLst>
</file>

<file path=ppt/tags/tag150.xml><?xml version="1.0" encoding="utf-8"?>
<p:tagLst xmlns:a="http://schemas.openxmlformats.org/drawingml/2006/main" xmlns:r="http://schemas.openxmlformats.org/officeDocument/2006/relationships" xmlns:p="http://schemas.openxmlformats.org/presentationml/2006/main">
  <p:tag name="DVSHAPEID" val="kqllzmfAfTxSOMTpLULD6c"/>
</p:tagLst>
</file>

<file path=ppt/tags/tag151.xml><?xml version="1.0" encoding="utf-8"?>
<p:tagLst xmlns:a="http://schemas.openxmlformats.org/drawingml/2006/main" xmlns:r="http://schemas.openxmlformats.org/officeDocument/2006/relationships" xmlns:p="http://schemas.openxmlformats.org/presentationml/2006/main">
  <p:tag name="DVSHAPEID" val="vhcvOi1ViwoJnILVPPgZkQ"/>
</p:tagLst>
</file>

<file path=ppt/tags/tag152.xml><?xml version="1.0" encoding="utf-8"?>
<p:tagLst xmlns:a="http://schemas.openxmlformats.org/drawingml/2006/main" xmlns:r="http://schemas.openxmlformats.org/officeDocument/2006/relationships" xmlns:p="http://schemas.openxmlformats.org/presentationml/2006/main">
  <p:tag name="DVSHAPEID" val="VjFMjP59y5h8U483yXyjB1"/>
</p:tagLst>
</file>

<file path=ppt/tags/tag153.xml><?xml version="1.0" encoding="utf-8"?>
<p:tagLst xmlns:a="http://schemas.openxmlformats.org/drawingml/2006/main" xmlns:r="http://schemas.openxmlformats.org/officeDocument/2006/relationships" xmlns:p="http://schemas.openxmlformats.org/presentationml/2006/main">
  <p:tag name="DVSHAPEID" val="u4paEP4Vm7RFlTQ2ZcP8Yj"/>
</p:tagLst>
</file>

<file path=ppt/tags/tag154.xml><?xml version="1.0" encoding="utf-8"?>
<p:tagLst xmlns:a="http://schemas.openxmlformats.org/drawingml/2006/main" xmlns:r="http://schemas.openxmlformats.org/officeDocument/2006/relationships" xmlns:p="http://schemas.openxmlformats.org/presentationml/2006/main">
  <p:tag name="DVSHAPEID" val="seOHNMhjq0fUPAm8ag4CIa"/>
</p:tagLst>
</file>

<file path=ppt/tags/tag155.xml><?xml version="1.0" encoding="utf-8"?>
<p:tagLst xmlns:a="http://schemas.openxmlformats.org/drawingml/2006/main" xmlns:r="http://schemas.openxmlformats.org/officeDocument/2006/relationships" xmlns:p="http://schemas.openxmlformats.org/presentationml/2006/main">
  <p:tag name="DVSECTIONID" val="W4PomuK890LctCUlVuRBug"/>
</p:tagLst>
</file>

<file path=ppt/tags/tag156.xml><?xml version="1.0" encoding="utf-8"?>
<p:tagLst xmlns:a="http://schemas.openxmlformats.org/drawingml/2006/main" xmlns:r="http://schemas.openxmlformats.org/officeDocument/2006/relationships" xmlns:p="http://schemas.openxmlformats.org/presentationml/2006/main">
  <p:tag name="DVSHAPEID" val="hfIecwXmus2aCamX1iE2GQ"/>
</p:tagLst>
</file>

<file path=ppt/tags/tag157.xml><?xml version="1.0" encoding="utf-8"?>
<p:tagLst xmlns:a="http://schemas.openxmlformats.org/drawingml/2006/main" xmlns:r="http://schemas.openxmlformats.org/officeDocument/2006/relationships" xmlns:p="http://schemas.openxmlformats.org/presentationml/2006/main">
  <p:tag name="DVSHAPEID" val="pr4gFQ1z4lBiXyYyzLl3wM"/>
</p:tagLst>
</file>

<file path=ppt/tags/tag158.xml><?xml version="1.0" encoding="utf-8"?>
<p:tagLst xmlns:a="http://schemas.openxmlformats.org/drawingml/2006/main" xmlns:r="http://schemas.openxmlformats.org/officeDocument/2006/relationships" xmlns:p="http://schemas.openxmlformats.org/presentationml/2006/main">
  <p:tag name="DVSHAPEID" val="REYcLdeMYFtqPgaWQ7kUoG"/>
</p:tagLst>
</file>

<file path=ppt/tags/tag159.xml><?xml version="1.0" encoding="utf-8"?>
<p:tagLst xmlns:a="http://schemas.openxmlformats.org/drawingml/2006/main" xmlns:r="http://schemas.openxmlformats.org/officeDocument/2006/relationships" xmlns:p="http://schemas.openxmlformats.org/presentationml/2006/main">
  <p:tag name="DVSHAPEID" val="zkdOYtJTHCjCApit4OlhnV"/>
</p:tagLst>
</file>

<file path=ppt/tags/tag16.xml><?xml version="1.0" encoding="utf-8"?>
<p:tagLst xmlns:a="http://schemas.openxmlformats.org/drawingml/2006/main" xmlns:r="http://schemas.openxmlformats.org/officeDocument/2006/relationships" xmlns:p="http://schemas.openxmlformats.org/presentationml/2006/main">
  <p:tag name="DVSHAPEID" val="X7bHpNgZe8QDRlNuGxnhEl"/>
</p:tagLst>
</file>

<file path=ppt/tags/tag160.xml><?xml version="1.0" encoding="utf-8"?>
<p:tagLst xmlns:a="http://schemas.openxmlformats.org/drawingml/2006/main" xmlns:r="http://schemas.openxmlformats.org/officeDocument/2006/relationships" xmlns:p="http://schemas.openxmlformats.org/presentationml/2006/main">
  <p:tag name="DVSHAPEID" val="OxIHoDUeJCoa5DYXeL34YQ"/>
</p:tagLst>
</file>

<file path=ppt/tags/tag161.xml><?xml version="1.0" encoding="utf-8"?>
<p:tagLst xmlns:a="http://schemas.openxmlformats.org/drawingml/2006/main" xmlns:r="http://schemas.openxmlformats.org/officeDocument/2006/relationships" xmlns:p="http://schemas.openxmlformats.org/presentationml/2006/main">
  <p:tag name="DVSHAPEID" val="7dGLDn2wy6jDvF6h46ZtTG"/>
</p:tagLst>
</file>

<file path=ppt/tags/tag162.xml><?xml version="1.0" encoding="utf-8"?>
<p:tagLst xmlns:a="http://schemas.openxmlformats.org/drawingml/2006/main" xmlns:r="http://schemas.openxmlformats.org/officeDocument/2006/relationships" xmlns:p="http://schemas.openxmlformats.org/presentationml/2006/main">
  <p:tag name="DVSECTIONID" val="8Nd3Ns9jTu3iJNFcIC5Pi5"/>
</p:tagLst>
</file>

<file path=ppt/tags/tag163.xml><?xml version="1.0" encoding="utf-8"?>
<p:tagLst xmlns:a="http://schemas.openxmlformats.org/drawingml/2006/main" xmlns:r="http://schemas.openxmlformats.org/officeDocument/2006/relationships" xmlns:p="http://schemas.openxmlformats.org/presentationml/2006/main">
  <p:tag name="DVSHAPEID" val="epjEu7zAeiXXqv1DZwbc3h"/>
</p:tagLst>
</file>

<file path=ppt/tags/tag164.xml><?xml version="1.0" encoding="utf-8"?>
<p:tagLst xmlns:a="http://schemas.openxmlformats.org/drawingml/2006/main" xmlns:r="http://schemas.openxmlformats.org/officeDocument/2006/relationships" xmlns:p="http://schemas.openxmlformats.org/presentationml/2006/main">
  <p:tag name="DVSHAPEID" val="Rr8jRXGW5vXqYgrZTVWYR0"/>
</p:tagLst>
</file>

<file path=ppt/tags/tag165.xml><?xml version="1.0" encoding="utf-8"?>
<p:tagLst xmlns:a="http://schemas.openxmlformats.org/drawingml/2006/main" xmlns:r="http://schemas.openxmlformats.org/officeDocument/2006/relationships" xmlns:p="http://schemas.openxmlformats.org/presentationml/2006/main">
  <p:tag name="DVSHAPEID" val="GyfAgr6shHCWySwbgCThds"/>
</p:tagLst>
</file>

<file path=ppt/tags/tag166.xml><?xml version="1.0" encoding="utf-8"?>
<p:tagLst xmlns:a="http://schemas.openxmlformats.org/drawingml/2006/main" xmlns:r="http://schemas.openxmlformats.org/officeDocument/2006/relationships" xmlns:p="http://schemas.openxmlformats.org/presentationml/2006/main">
  <p:tag name="DVSHAPEID" val="0ZwKbZCgf5pQLz3gHeQDdg"/>
</p:tagLst>
</file>

<file path=ppt/tags/tag167.xml><?xml version="1.0" encoding="utf-8"?>
<p:tagLst xmlns:a="http://schemas.openxmlformats.org/drawingml/2006/main" xmlns:r="http://schemas.openxmlformats.org/officeDocument/2006/relationships" xmlns:p="http://schemas.openxmlformats.org/presentationml/2006/main">
  <p:tag name="DVSHAPEID" val="N1HztIFk4ANexf4vg7P1rx"/>
</p:tagLst>
</file>

<file path=ppt/tags/tag168.xml><?xml version="1.0" encoding="utf-8"?>
<p:tagLst xmlns:a="http://schemas.openxmlformats.org/drawingml/2006/main" xmlns:r="http://schemas.openxmlformats.org/officeDocument/2006/relationships" xmlns:p="http://schemas.openxmlformats.org/presentationml/2006/main">
  <p:tag name="DVSHAPEID" val="xI7W7ZVErzeKcv3CwUBV0P"/>
</p:tagLst>
</file>

<file path=ppt/tags/tag169.xml><?xml version="1.0" encoding="utf-8"?>
<p:tagLst xmlns:a="http://schemas.openxmlformats.org/drawingml/2006/main" xmlns:r="http://schemas.openxmlformats.org/officeDocument/2006/relationships" xmlns:p="http://schemas.openxmlformats.org/presentationml/2006/main">
  <p:tag name="DVSECTIONID" val="16ICTFYFRIGGW1aiHiZP6g"/>
</p:tagLst>
</file>

<file path=ppt/tags/tag17.xml><?xml version="1.0" encoding="utf-8"?>
<p:tagLst xmlns:a="http://schemas.openxmlformats.org/drawingml/2006/main" xmlns:r="http://schemas.openxmlformats.org/officeDocument/2006/relationships" xmlns:p="http://schemas.openxmlformats.org/presentationml/2006/main">
  <p:tag name="DVSHAPEID" val="Y3R6SoSLnv39K8zZoSrc0t"/>
</p:tagLst>
</file>

<file path=ppt/tags/tag170.xml><?xml version="1.0" encoding="utf-8"?>
<p:tagLst xmlns:a="http://schemas.openxmlformats.org/drawingml/2006/main" xmlns:r="http://schemas.openxmlformats.org/officeDocument/2006/relationships" xmlns:p="http://schemas.openxmlformats.org/presentationml/2006/main">
  <p:tag name="DVSHAPEID" val="3w1NcbYINcOfuZswAFoq8d"/>
</p:tagLst>
</file>

<file path=ppt/tags/tag171.xml><?xml version="1.0" encoding="utf-8"?>
<p:tagLst xmlns:a="http://schemas.openxmlformats.org/drawingml/2006/main" xmlns:r="http://schemas.openxmlformats.org/officeDocument/2006/relationships" xmlns:p="http://schemas.openxmlformats.org/presentationml/2006/main">
  <p:tag name="DVSHAPEID" val="ZN3ysEAVpwwHFAUjNJGIM2"/>
</p:tagLst>
</file>

<file path=ppt/tags/tag172.xml><?xml version="1.0" encoding="utf-8"?>
<p:tagLst xmlns:a="http://schemas.openxmlformats.org/drawingml/2006/main" xmlns:r="http://schemas.openxmlformats.org/officeDocument/2006/relationships" xmlns:p="http://schemas.openxmlformats.org/presentationml/2006/main">
  <p:tag name="DVSHAPEID" val="VW1490jWwAHPweKDJk8RMh"/>
</p:tagLst>
</file>

<file path=ppt/tags/tag173.xml><?xml version="1.0" encoding="utf-8"?>
<p:tagLst xmlns:a="http://schemas.openxmlformats.org/drawingml/2006/main" xmlns:r="http://schemas.openxmlformats.org/officeDocument/2006/relationships" xmlns:p="http://schemas.openxmlformats.org/presentationml/2006/main">
  <p:tag name="DVSHAPEID" val="IMjRBhRFKpqXR6xouACt0W"/>
</p:tagLst>
</file>

<file path=ppt/tags/tag174.xml><?xml version="1.0" encoding="utf-8"?>
<p:tagLst xmlns:a="http://schemas.openxmlformats.org/drawingml/2006/main" xmlns:r="http://schemas.openxmlformats.org/officeDocument/2006/relationships" xmlns:p="http://schemas.openxmlformats.org/presentationml/2006/main">
  <p:tag name="DVSHAPEID" val="0P4Gya0lAVgEdeKho24RQh"/>
</p:tagLst>
</file>

<file path=ppt/tags/tag175.xml><?xml version="1.0" encoding="utf-8"?>
<p:tagLst xmlns:a="http://schemas.openxmlformats.org/drawingml/2006/main" xmlns:r="http://schemas.openxmlformats.org/officeDocument/2006/relationships" xmlns:p="http://schemas.openxmlformats.org/presentationml/2006/main">
  <p:tag name="DVSHAPEID" val="pymE5lPxfihMLuNVIGEoOv"/>
</p:tagLst>
</file>

<file path=ppt/tags/tag176.xml><?xml version="1.0" encoding="utf-8"?>
<p:tagLst xmlns:a="http://schemas.openxmlformats.org/drawingml/2006/main" xmlns:r="http://schemas.openxmlformats.org/officeDocument/2006/relationships" xmlns:p="http://schemas.openxmlformats.org/presentationml/2006/main">
  <p:tag name="DVSECTIONID" val="9aS6FIMfwEY2L7kaytleCl"/>
</p:tagLst>
</file>

<file path=ppt/tags/tag177.xml><?xml version="1.0" encoding="utf-8"?>
<p:tagLst xmlns:a="http://schemas.openxmlformats.org/drawingml/2006/main" xmlns:r="http://schemas.openxmlformats.org/officeDocument/2006/relationships" xmlns:p="http://schemas.openxmlformats.org/presentationml/2006/main">
  <p:tag name="DVSHAPEID" val="HdSjDcbAp96JqvjU5Ev2GX"/>
</p:tagLst>
</file>

<file path=ppt/tags/tag178.xml><?xml version="1.0" encoding="utf-8"?>
<p:tagLst xmlns:a="http://schemas.openxmlformats.org/drawingml/2006/main" xmlns:r="http://schemas.openxmlformats.org/officeDocument/2006/relationships" xmlns:p="http://schemas.openxmlformats.org/presentationml/2006/main">
  <p:tag name="DVSHAPEID" val="mrtfutjocrsTR8LMHDmET8"/>
</p:tagLst>
</file>

<file path=ppt/tags/tag179.xml><?xml version="1.0" encoding="utf-8"?>
<p:tagLst xmlns:a="http://schemas.openxmlformats.org/drawingml/2006/main" xmlns:r="http://schemas.openxmlformats.org/officeDocument/2006/relationships" xmlns:p="http://schemas.openxmlformats.org/presentationml/2006/main">
  <p:tag name="DVSHAPEID" val="F23iBNB0SLOJRrQnIIg0WF"/>
</p:tagLst>
</file>

<file path=ppt/tags/tag18.xml><?xml version="1.0" encoding="utf-8"?>
<p:tagLst xmlns:a="http://schemas.openxmlformats.org/drawingml/2006/main" xmlns:r="http://schemas.openxmlformats.org/officeDocument/2006/relationships" xmlns:p="http://schemas.openxmlformats.org/presentationml/2006/main">
  <p:tag name="DVSHAPEID" val="E0xFj2QNTU7B87PiVR6sLl"/>
</p:tagLst>
</file>

<file path=ppt/tags/tag180.xml><?xml version="1.0" encoding="utf-8"?>
<p:tagLst xmlns:a="http://schemas.openxmlformats.org/drawingml/2006/main" xmlns:r="http://schemas.openxmlformats.org/officeDocument/2006/relationships" xmlns:p="http://schemas.openxmlformats.org/presentationml/2006/main">
  <p:tag name="DVSHAPEID" val="gwDb8jXSG14eMqcbRwNcyH"/>
</p:tagLst>
</file>

<file path=ppt/tags/tag181.xml><?xml version="1.0" encoding="utf-8"?>
<p:tagLst xmlns:a="http://schemas.openxmlformats.org/drawingml/2006/main" xmlns:r="http://schemas.openxmlformats.org/officeDocument/2006/relationships" xmlns:p="http://schemas.openxmlformats.org/presentationml/2006/main">
  <p:tag name="DVSHAPEID" val="57hkVjVDoSb0LxEqEh205M"/>
</p:tagLst>
</file>

<file path=ppt/tags/tag182.xml><?xml version="1.0" encoding="utf-8"?>
<p:tagLst xmlns:a="http://schemas.openxmlformats.org/drawingml/2006/main" xmlns:r="http://schemas.openxmlformats.org/officeDocument/2006/relationships" xmlns:p="http://schemas.openxmlformats.org/presentationml/2006/main">
  <p:tag name="DVSHAPEID" val="FCFpbwRKdK6zrwTOnDW3Db"/>
</p:tagLst>
</file>

<file path=ppt/tags/tag183.xml><?xml version="1.0" encoding="utf-8"?>
<p:tagLst xmlns:a="http://schemas.openxmlformats.org/drawingml/2006/main" xmlns:r="http://schemas.openxmlformats.org/officeDocument/2006/relationships" xmlns:p="http://schemas.openxmlformats.org/presentationml/2006/main">
  <p:tag name="DVSECTIONID" val="C3RE1pUMPsZLXyJN0fTCb1"/>
</p:tagLst>
</file>

<file path=ppt/tags/tag184.xml><?xml version="1.0" encoding="utf-8"?>
<p:tagLst xmlns:a="http://schemas.openxmlformats.org/drawingml/2006/main" xmlns:r="http://schemas.openxmlformats.org/officeDocument/2006/relationships" xmlns:p="http://schemas.openxmlformats.org/presentationml/2006/main">
  <p:tag name="DVSHAPEID" val="3LEFxrRv9xBirEFw7pMDEq"/>
</p:tagLst>
</file>

<file path=ppt/tags/tag185.xml><?xml version="1.0" encoding="utf-8"?>
<p:tagLst xmlns:a="http://schemas.openxmlformats.org/drawingml/2006/main" xmlns:r="http://schemas.openxmlformats.org/officeDocument/2006/relationships" xmlns:p="http://schemas.openxmlformats.org/presentationml/2006/main">
  <p:tag name="DVSHAPEID" val="Tc58xQUp329uzTKwZqSIAy"/>
</p:tagLst>
</file>

<file path=ppt/tags/tag186.xml><?xml version="1.0" encoding="utf-8"?>
<p:tagLst xmlns:a="http://schemas.openxmlformats.org/drawingml/2006/main" xmlns:r="http://schemas.openxmlformats.org/officeDocument/2006/relationships" xmlns:p="http://schemas.openxmlformats.org/presentationml/2006/main">
  <p:tag name="DVSHAPEID" val="X84e8RvxgZwCRszoT1BKuz"/>
</p:tagLst>
</file>

<file path=ppt/tags/tag187.xml><?xml version="1.0" encoding="utf-8"?>
<p:tagLst xmlns:a="http://schemas.openxmlformats.org/drawingml/2006/main" xmlns:r="http://schemas.openxmlformats.org/officeDocument/2006/relationships" xmlns:p="http://schemas.openxmlformats.org/presentationml/2006/main">
  <p:tag name="DVSHAPEID" val="8X5MLBqmKWQleW4iH3TwL9"/>
</p:tagLst>
</file>

<file path=ppt/tags/tag188.xml><?xml version="1.0" encoding="utf-8"?>
<p:tagLst xmlns:a="http://schemas.openxmlformats.org/drawingml/2006/main" xmlns:r="http://schemas.openxmlformats.org/officeDocument/2006/relationships" xmlns:p="http://schemas.openxmlformats.org/presentationml/2006/main">
  <p:tag name="DVSHAPEID" val="XX1iXAwR7Q4nZ69m5U7Uez"/>
</p:tagLst>
</file>

<file path=ppt/tags/tag189.xml><?xml version="1.0" encoding="utf-8"?>
<p:tagLst xmlns:a="http://schemas.openxmlformats.org/drawingml/2006/main" xmlns:r="http://schemas.openxmlformats.org/officeDocument/2006/relationships" xmlns:p="http://schemas.openxmlformats.org/presentationml/2006/main">
  <p:tag name="DVSHAPEID" val="MwdCkBjxQXOZ08KtEPQTPZ"/>
</p:tagLst>
</file>

<file path=ppt/tags/tag19.xml><?xml version="1.0" encoding="utf-8"?>
<p:tagLst xmlns:a="http://schemas.openxmlformats.org/drawingml/2006/main" xmlns:r="http://schemas.openxmlformats.org/officeDocument/2006/relationships" xmlns:p="http://schemas.openxmlformats.org/presentationml/2006/main">
  <p:tag name="DVSHAPEID" val="zHAFVG9uQslvpQzd5PVzC9"/>
</p:tagLst>
</file>

<file path=ppt/tags/tag190.xml><?xml version="1.0" encoding="utf-8"?>
<p:tagLst xmlns:a="http://schemas.openxmlformats.org/drawingml/2006/main" xmlns:r="http://schemas.openxmlformats.org/officeDocument/2006/relationships" xmlns:p="http://schemas.openxmlformats.org/presentationml/2006/main">
  <p:tag name="DVSHAPEID" val="gRWY9lYZoRUnbv4kgUyz06"/>
</p:tagLst>
</file>

<file path=ppt/tags/tag191.xml><?xml version="1.0" encoding="utf-8"?>
<p:tagLst xmlns:a="http://schemas.openxmlformats.org/drawingml/2006/main" xmlns:r="http://schemas.openxmlformats.org/officeDocument/2006/relationships" xmlns:p="http://schemas.openxmlformats.org/presentationml/2006/main">
  <p:tag name="DVSHAPEID" val="z050BBfh3lKMfmFmsYzRzW"/>
</p:tagLst>
</file>

<file path=ppt/tags/tag192.xml><?xml version="1.0" encoding="utf-8"?>
<p:tagLst xmlns:a="http://schemas.openxmlformats.org/drawingml/2006/main" xmlns:r="http://schemas.openxmlformats.org/officeDocument/2006/relationships" xmlns:p="http://schemas.openxmlformats.org/presentationml/2006/main">
  <p:tag name="DVSHAPEID" val="4DXfpjzVlgZahWS8JmJ6Nz"/>
</p:tagLst>
</file>

<file path=ppt/tags/tag193.xml><?xml version="1.0" encoding="utf-8"?>
<p:tagLst xmlns:a="http://schemas.openxmlformats.org/drawingml/2006/main" xmlns:r="http://schemas.openxmlformats.org/officeDocument/2006/relationships" xmlns:p="http://schemas.openxmlformats.org/presentationml/2006/main">
  <p:tag name="DVSECTIONID" val="HTg3XxJvuRDNyPf1HmkKOw"/>
</p:tagLst>
</file>

<file path=ppt/tags/tag194.xml><?xml version="1.0" encoding="utf-8"?>
<p:tagLst xmlns:a="http://schemas.openxmlformats.org/drawingml/2006/main" xmlns:r="http://schemas.openxmlformats.org/officeDocument/2006/relationships" xmlns:p="http://schemas.openxmlformats.org/presentationml/2006/main">
  <p:tag name="DVSHAPEID" val="CofIETszZ9xCVs3mcVI70u"/>
</p:tagLst>
</file>

<file path=ppt/tags/tag195.xml><?xml version="1.0" encoding="utf-8"?>
<p:tagLst xmlns:a="http://schemas.openxmlformats.org/drawingml/2006/main" xmlns:r="http://schemas.openxmlformats.org/officeDocument/2006/relationships" xmlns:p="http://schemas.openxmlformats.org/presentationml/2006/main">
  <p:tag name="DVSHAPEID" val="N54Jujfd7s9v0yZGFFtLgQ"/>
</p:tagLst>
</file>

<file path=ppt/tags/tag196.xml><?xml version="1.0" encoding="utf-8"?>
<p:tagLst xmlns:a="http://schemas.openxmlformats.org/drawingml/2006/main" xmlns:r="http://schemas.openxmlformats.org/officeDocument/2006/relationships" xmlns:p="http://schemas.openxmlformats.org/presentationml/2006/main">
  <p:tag name="DVSHAPEID" val="DF0p4maNoGy8AaDUp8kM14"/>
</p:tagLst>
</file>

<file path=ppt/tags/tag197.xml><?xml version="1.0" encoding="utf-8"?>
<p:tagLst xmlns:a="http://schemas.openxmlformats.org/drawingml/2006/main" xmlns:r="http://schemas.openxmlformats.org/officeDocument/2006/relationships" xmlns:p="http://schemas.openxmlformats.org/presentationml/2006/main">
  <p:tag name="DVSHAPEID" val="tqsumvg2EfdXroJ4fS2j4t"/>
</p:tagLst>
</file>

<file path=ppt/tags/tag198.xml><?xml version="1.0" encoding="utf-8"?>
<p:tagLst xmlns:a="http://schemas.openxmlformats.org/drawingml/2006/main" xmlns:r="http://schemas.openxmlformats.org/officeDocument/2006/relationships" xmlns:p="http://schemas.openxmlformats.org/presentationml/2006/main">
  <p:tag name="DVSHAPEID" val="XRYP2KfkquOycAWz0Exl1j"/>
</p:tagLst>
</file>

<file path=ppt/tags/tag199.xml><?xml version="1.0" encoding="utf-8"?>
<p:tagLst xmlns:a="http://schemas.openxmlformats.org/drawingml/2006/main" xmlns:r="http://schemas.openxmlformats.org/officeDocument/2006/relationships" xmlns:p="http://schemas.openxmlformats.org/presentationml/2006/main">
  <p:tag name="DVSHAPEID" val="UCIeblTsJHZ0tAwxsvMjOJ"/>
</p:tagLst>
</file>

<file path=ppt/tags/tag2.xml><?xml version="1.0" encoding="utf-8"?>
<p:tagLst xmlns:a="http://schemas.openxmlformats.org/drawingml/2006/main" xmlns:r="http://schemas.openxmlformats.org/officeDocument/2006/relationships" xmlns:p="http://schemas.openxmlformats.org/presentationml/2006/main">
  <p:tag name="DVSHAPEID" val="TF10E6MBpDg2QdikhFCu7a"/>
</p:tagLst>
</file>

<file path=ppt/tags/tag20.xml><?xml version="1.0" encoding="utf-8"?>
<p:tagLst xmlns:a="http://schemas.openxmlformats.org/drawingml/2006/main" xmlns:r="http://schemas.openxmlformats.org/officeDocument/2006/relationships" xmlns:p="http://schemas.openxmlformats.org/presentationml/2006/main">
  <p:tag name="DVSHAPEID" val="28Zsa5Xz5xHjrQ4E79Do3F"/>
</p:tagLst>
</file>

<file path=ppt/tags/tag200.xml><?xml version="1.0" encoding="utf-8"?>
<p:tagLst xmlns:a="http://schemas.openxmlformats.org/drawingml/2006/main" xmlns:r="http://schemas.openxmlformats.org/officeDocument/2006/relationships" xmlns:p="http://schemas.openxmlformats.org/presentationml/2006/main">
  <p:tag name="DVSHAPEID" val="9Tc97FRoMJrDXl6NyUrYK6"/>
</p:tagLst>
</file>

<file path=ppt/tags/tag201.xml><?xml version="1.0" encoding="utf-8"?>
<p:tagLst xmlns:a="http://schemas.openxmlformats.org/drawingml/2006/main" xmlns:r="http://schemas.openxmlformats.org/officeDocument/2006/relationships" xmlns:p="http://schemas.openxmlformats.org/presentationml/2006/main">
  <p:tag name="DVSHAPEID" val="zc6l3tb1yIubtP22deAlVg"/>
</p:tagLst>
</file>

<file path=ppt/tags/tag202.xml><?xml version="1.0" encoding="utf-8"?>
<p:tagLst xmlns:a="http://schemas.openxmlformats.org/drawingml/2006/main" xmlns:r="http://schemas.openxmlformats.org/officeDocument/2006/relationships" xmlns:p="http://schemas.openxmlformats.org/presentationml/2006/main">
  <p:tag name="DVSECTIONID" val="309MqLs6l09BlXnYsn2kY7"/>
</p:tagLst>
</file>

<file path=ppt/tags/tag203.xml><?xml version="1.0" encoding="utf-8"?>
<p:tagLst xmlns:a="http://schemas.openxmlformats.org/drawingml/2006/main" xmlns:r="http://schemas.openxmlformats.org/officeDocument/2006/relationships" xmlns:p="http://schemas.openxmlformats.org/presentationml/2006/main">
  <p:tag name="DVSHAPEID" val="yPDbqEWSSQY2j02LCocLaJ"/>
</p:tagLst>
</file>

<file path=ppt/tags/tag204.xml><?xml version="1.0" encoding="utf-8"?>
<p:tagLst xmlns:a="http://schemas.openxmlformats.org/drawingml/2006/main" xmlns:r="http://schemas.openxmlformats.org/officeDocument/2006/relationships" xmlns:p="http://schemas.openxmlformats.org/presentationml/2006/main">
  <p:tag name="DVSHAPEID" val="9LRgLwHcopbiDhIS2w4GPE"/>
</p:tagLst>
</file>

<file path=ppt/tags/tag205.xml><?xml version="1.0" encoding="utf-8"?>
<p:tagLst xmlns:a="http://schemas.openxmlformats.org/drawingml/2006/main" xmlns:r="http://schemas.openxmlformats.org/officeDocument/2006/relationships" xmlns:p="http://schemas.openxmlformats.org/presentationml/2006/main">
  <p:tag name="DVSHAPEID" val="crv10rBb896PFRj9TqaFry"/>
</p:tagLst>
</file>

<file path=ppt/tags/tag206.xml><?xml version="1.0" encoding="utf-8"?>
<p:tagLst xmlns:a="http://schemas.openxmlformats.org/drawingml/2006/main" xmlns:r="http://schemas.openxmlformats.org/officeDocument/2006/relationships" xmlns:p="http://schemas.openxmlformats.org/presentationml/2006/main">
  <p:tag name="DVSHAPEID" val="Q1mK3KmFHtTvzqLJwfBch1"/>
</p:tagLst>
</file>

<file path=ppt/tags/tag207.xml><?xml version="1.0" encoding="utf-8"?>
<p:tagLst xmlns:a="http://schemas.openxmlformats.org/drawingml/2006/main" xmlns:r="http://schemas.openxmlformats.org/officeDocument/2006/relationships" xmlns:p="http://schemas.openxmlformats.org/presentationml/2006/main">
  <p:tag name="DVSHAPEID" val="cOCQySDDw9cDAuFfnRPssD"/>
</p:tagLst>
</file>

<file path=ppt/tags/tag208.xml><?xml version="1.0" encoding="utf-8"?>
<p:tagLst xmlns:a="http://schemas.openxmlformats.org/drawingml/2006/main" xmlns:r="http://schemas.openxmlformats.org/officeDocument/2006/relationships" xmlns:p="http://schemas.openxmlformats.org/presentationml/2006/main">
  <p:tag name="DVSHAPEID" val="VaiTo9UV4fhOPy8dbt23XJ"/>
</p:tagLst>
</file>

<file path=ppt/tags/tag209.xml><?xml version="1.0" encoding="utf-8"?>
<p:tagLst xmlns:a="http://schemas.openxmlformats.org/drawingml/2006/main" xmlns:r="http://schemas.openxmlformats.org/officeDocument/2006/relationships" xmlns:p="http://schemas.openxmlformats.org/presentationml/2006/main">
  <p:tag name="DVSECTIONID" val="7a0UyZywhrcbQfUa6Y2nwD"/>
</p:tagLst>
</file>

<file path=ppt/tags/tag21.xml><?xml version="1.0" encoding="utf-8"?>
<p:tagLst xmlns:a="http://schemas.openxmlformats.org/drawingml/2006/main" xmlns:r="http://schemas.openxmlformats.org/officeDocument/2006/relationships" xmlns:p="http://schemas.openxmlformats.org/presentationml/2006/main">
  <p:tag name="DVSHAPEID" val="gDIZJHMhxcIqFsFtw4whmN"/>
</p:tagLst>
</file>

<file path=ppt/tags/tag210.xml><?xml version="1.0" encoding="utf-8"?>
<p:tagLst xmlns:a="http://schemas.openxmlformats.org/drawingml/2006/main" xmlns:r="http://schemas.openxmlformats.org/officeDocument/2006/relationships" xmlns:p="http://schemas.openxmlformats.org/presentationml/2006/main">
  <p:tag name="DVSHAPEID" val="jVPg4gRJnOzyTryFuuJA5W"/>
</p:tagLst>
</file>

<file path=ppt/tags/tag211.xml><?xml version="1.0" encoding="utf-8"?>
<p:tagLst xmlns:a="http://schemas.openxmlformats.org/drawingml/2006/main" xmlns:r="http://schemas.openxmlformats.org/officeDocument/2006/relationships" xmlns:p="http://schemas.openxmlformats.org/presentationml/2006/main">
  <p:tag name="DVSHAPEID" val="mMF77aGlqpFbQm474D3kRt"/>
</p:tagLst>
</file>

<file path=ppt/tags/tag212.xml><?xml version="1.0" encoding="utf-8"?>
<p:tagLst xmlns:a="http://schemas.openxmlformats.org/drawingml/2006/main" xmlns:r="http://schemas.openxmlformats.org/officeDocument/2006/relationships" xmlns:p="http://schemas.openxmlformats.org/presentationml/2006/main">
  <p:tag name="DVSHAPEID" val="fgEGFvZxjmEmz3BX9H32n9"/>
</p:tagLst>
</file>

<file path=ppt/tags/tag213.xml><?xml version="1.0" encoding="utf-8"?>
<p:tagLst xmlns:a="http://schemas.openxmlformats.org/drawingml/2006/main" xmlns:r="http://schemas.openxmlformats.org/officeDocument/2006/relationships" xmlns:p="http://schemas.openxmlformats.org/presentationml/2006/main">
  <p:tag name="DVSHAPEID" val="TIBbBmp6xK5SwosrvalT6j"/>
</p:tagLst>
</file>

<file path=ppt/tags/tag214.xml><?xml version="1.0" encoding="utf-8"?>
<p:tagLst xmlns:a="http://schemas.openxmlformats.org/drawingml/2006/main" xmlns:r="http://schemas.openxmlformats.org/officeDocument/2006/relationships" xmlns:p="http://schemas.openxmlformats.org/presentationml/2006/main">
  <p:tag name="DVSHAPEID" val="wuN0w7umhP56nW5tUD7cOT"/>
</p:tagLst>
</file>

<file path=ppt/tags/tag215.xml><?xml version="1.0" encoding="utf-8"?>
<p:tagLst xmlns:a="http://schemas.openxmlformats.org/drawingml/2006/main" xmlns:r="http://schemas.openxmlformats.org/officeDocument/2006/relationships" xmlns:p="http://schemas.openxmlformats.org/presentationml/2006/main">
  <p:tag name="DVSHAPEID" val="gGwcuIbTGu3zb6nAPiCbtf"/>
</p:tagLst>
</file>

<file path=ppt/tags/tag216.xml><?xml version="1.0" encoding="utf-8"?>
<p:tagLst xmlns:a="http://schemas.openxmlformats.org/drawingml/2006/main" xmlns:r="http://schemas.openxmlformats.org/officeDocument/2006/relationships" xmlns:p="http://schemas.openxmlformats.org/presentationml/2006/main">
  <p:tag name="DVSECTIONID" val="DXthDITXHuyVTZMwdtyOII"/>
</p:tagLst>
</file>

<file path=ppt/tags/tag217.xml><?xml version="1.0" encoding="utf-8"?>
<p:tagLst xmlns:a="http://schemas.openxmlformats.org/drawingml/2006/main" xmlns:r="http://schemas.openxmlformats.org/officeDocument/2006/relationships" xmlns:p="http://schemas.openxmlformats.org/presentationml/2006/main">
  <p:tag name="DVSHAPEID" val="Np1vl1fILTvDd6tjCLan9B"/>
</p:tagLst>
</file>

<file path=ppt/tags/tag218.xml><?xml version="1.0" encoding="utf-8"?>
<p:tagLst xmlns:a="http://schemas.openxmlformats.org/drawingml/2006/main" xmlns:r="http://schemas.openxmlformats.org/officeDocument/2006/relationships" xmlns:p="http://schemas.openxmlformats.org/presentationml/2006/main">
  <p:tag name="DVSHAPEID" val="3NLY5jNPACq1T7bYm9DXJ9"/>
</p:tagLst>
</file>

<file path=ppt/tags/tag219.xml><?xml version="1.0" encoding="utf-8"?>
<p:tagLst xmlns:a="http://schemas.openxmlformats.org/drawingml/2006/main" xmlns:r="http://schemas.openxmlformats.org/officeDocument/2006/relationships" xmlns:p="http://schemas.openxmlformats.org/presentationml/2006/main">
  <p:tag name="DVSHAPEID" val="4ySh6wFQ166bmdKmWVVViS"/>
</p:tagLst>
</file>

<file path=ppt/tags/tag22.xml><?xml version="1.0" encoding="utf-8"?>
<p:tagLst xmlns:a="http://schemas.openxmlformats.org/drawingml/2006/main" xmlns:r="http://schemas.openxmlformats.org/officeDocument/2006/relationships" xmlns:p="http://schemas.openxmlformats.org/presentationml/2006/main">
  <p:tag name="DVSHAPEID" val="N5pJ9rILWe6mSmJbmfMO0v"/>
</p:tagLst>
</file>

<file path=ppt/tags/tag220.xml><?xml version="1.0" encoding="utf-8"?>
<p:tagLst xmlns:a="http://schemas.openxmlformats.org/drawingml/2006/main" xmlns:r="http://schemas.openxmlformats.org/officeDocument/2006/relationships" xmlns:p="http://schemas.openxmlformats.org/presentationml/2006/main">
  <p:tag name="DVSHAPEID" val="ccdm8Dp0JbSTJd6Odh9JBk"/>
</p:tagLst>
</file>

<file path=ppt/tags/tag221.xml><?xml version="1.0" encoding="utf-8"?>
<p:tagLst xmlns:a="http://schemas.openxmlformats.org/drawingml/2006/main" xmlns:r="http://schemas.openxmlformats.org/officeDocument/2006/relationships" xmlns:p="http://schemas.openxmlformats.org/presentationml/2006/main">
  <p:tag name="DVSHAPEID" val="UHKXeZdI2NQclF3Jn2r0mU"/>
</p:tagLst>
</file>

<file path=ppt/tags/tag222.xml><?xml version="1.0" encoding="utf-8"?>
<p:tagLst xmlns:a="http://schemas.openxmlformats.org/drawingml/2006/main" xmlns:r="http://schemas.openxmlformats.org/officeDocument/2006/relationships" xmlns:p="http://schemas.openxmlformats.org/presentationml/2006/main">
  <p:tag name="DVSHAPEID" val="jtuxg7IELzgShwCbppN195"/>
</p:tagLst>
</file>

<file path=ppt/tags/tag223.xml><?xml version="1.0" encoding="utf-8"?>
<p:tagLst xmlns:a="http://schemas.openxmlformats.org/drawingml/2006/main" xmlns:r="http://schemas.openxmlformats.org/officeDocument/2006/relationships" xmlns:p="http://schemas.openxmlformats.org/presentationml/2006/main">
  <p:tag name="DVSHAPEID" val="2xRqLtT7iAX0ohsHJ60o1h"/>
</p:tagLst>
</file>

<file path=ppt/tags/tag224.xml><?xml version="1.0" encoding="utf-8"?>
<p:tagLst xmlns:a="http://schemas.openxmlformats.org/drawingml/2006/main" xmlns:r="http://schemas.openxmlformats.org/officeDocument/2006/relationships" xmlns:p="http://schemas.openxmlformats.org/presentationml/2006/main">
  <p:tag name="DVSECTIONID" val="oa684hh4hABuw3qglPDkKH"/>
</p:tagLst>
</file>

<file path=ppt/tags/tag225.xml><?xml version="1.0" encoding="utf-8"?>
<p:tagLst xmlns:a="http://schemas.openxmlformats.org/drawingml/2006/main" xmlns:r="http://schemas.openxmlformats.org/officeDocument/2006/relationships" xmlns:p="http://schemas.openxmlformats.org/presentationml/2006/main">
  <p:tag name="DVSHAPEID" val="Vsox7cD2dlLeqXFQmeKEgG"/>
</p:tagLst>
</file>

<file path=ppt/tags/tag226.xml><?xml version="1.0" encoding="utf-8"?>
<p:tagLst xmlns:a="http://schemas.openxmlformats.org/drawingml/2006/main" xmlns:r="http://schemas.openxmlformats.org/officeDocument/2006/relationships" xmlns:p="http://schemas.openxmlformats.org/presentationml/2006/main">
  <p:tag name="DVSHAPEID" val="Vh8kIHFG1L3KBp2elHugnC"/>
</p:tagLst>
</file>

<file path=ppt/tags/tag227.xml><?xml version="1.0" encoding="utf-8"?>
<p:tagLst xmlns:a="http://schemas.openxmlformats.org/drawingml/2006/main" xmlns:r="http://schemas.openxmlformats.org/officeDocument/2006/relationships" xmlns:p="http://schemas.openxmlformats.org/presentationml/2006/main">
  <p:tag name="DVSHAPEID" val="e9Rv1TKLDm1fx6oNtVmwjZ"/>
</p:tagLst>
</file>

<file path=ppt/tags/tag228.xml><?xml version="1.0" encoding="utf-8"?>
<p:tagLst xmlns:a="http://schemas.openxmlformats.org/drawingml/2006/main" xmlns:r="http://schemas.openxmlformats.org/officeDocument/2006/relationships" xmlns:p="http://schemas.openxmlformats.org/presentationml/2006/main">
  <p:tag name="DVSHAPEID" val="aFlgN7S3a0ii2YtdFMWf7G"/>
</p:tagLst>
</file>

<file path=ppt/tags/tag229.xml><?xml version="1.0" encoding="utf-8"?>
<p:tagLst xmlns:a="http://schemas.openxmlformats.org/drawingml/2006/main" xmlns:r="http://schemas.openxmlformats.org/officeDocument/2006/relationships" xmlns:p="http://schemas.openxmlformats.org/presentationml/2006/main">
  <p:tag name="DVSHAPEID" val="JmRWPydyTQifZb9L5CSAc0"/>
</p:tagLst>
</file>

<file path=ppt/tags/tag23.xml><?xml version="1.0" encoding="utf-8"?>
<p:tagLst xmlns:a="http://schemas.openxmlformats.org/drawingml/2006/main" xmlns:r="http://schemas.openxmlformats.org/officeDocument/2006/relationships" xmlns:p="http://schemas.openxmlformats.org/presentationml/2006/main">
  <p:tag name="DVSHAPEID" val="A0bCYDDzRLisPCz0ylyMfu"/>
</p:tagLst>
</file>

<file path=ppt/tags/tag230.xml><?xml version="1.0" encoding="utf-8"?>
<p:tagLst xmlns:a="http://schemas.openxmlformats.org/drawingml/2006/main" xmlns:r="http://schemas.openxmlformats.org/officeDocument/2006/relationships" xmlns:p="http://schemas.openxmlformats.org/presentationml/2006/main">
  <p:tag name="DVSHAPEID" val="We3qjgfzz4StVYoRijPB6r"/>
</p:tagLst>
</file>

<file path=ppt/tags/tag231.xml><?xml version="1.0" encoding="utf-8"?>
<p:tagLst xmlns:a="http://schemas.openxmlformats.org/drawingml/2006/main" xmlns:r="http://schemas.openxmlformats.org/officeDocument/2006/relationships" xmlns:p="http://schemas.openxmlformats.org/presentationml/2006/main">
  <p:tag name="DVSHAPEID" val="ZNZh3UGknxuJqCTofXjjhe"/>
</p:tagLst>
</file>

<file path=ppt/tags/tag232.xml><?xml version="1.0" encoding="utf-8"?>
<p:tagLst xmlns:a="http://schemas.openxmlformats.org/drawingml/2006/main" xmlns:r="http://schemas.openxmlformats.org/officeDocument/2006/relationships" xmlns:p="http://schemas.openxmlformats.org/presentationml/2006/main">
  <p:tag name="DVSECTIONID" val="DVmUozLzPHUVyjbvDCFCdY"/>
</p:tagLst>
</file>

<file path=ppt/tags/tag233.xml><?xml version="1.0" encoding="utf-8"?>
<p:tagLst xmlns:a="http://schemas.openxmlformats.org/drawingml/2006/main" xmlns:r="http://schemas.openxmlformats.org/officeDocument/2006/relationships" xmlns:p="http://schemas.openxmlformats.org/presentationml/2006/main">
  <p:tag name="DVSHAPEID" val="mvfbnejyKBTvffq1clSfHl"/>
</p:tagLst>
</file>

<file path=ppt/tags/tag234.xml><?xml version="1.0" encoding="utf-8"?>
<p:tagLst xmlns:a="http://schemas.openxmlformats.org/drawingml/2006/main" xmlns:r="http://schemas.openxmlformats.org/officeDocument/2006/relationships" xmlns:p="http://schemas.openxmlformats.org/presentationml/2006/main">
  <p:tag name="DVSHAPEID" val="ZcyLYT4ShMaLqt1Sws1OMT"/>
</p:tagLst>
</file>

<file path=ppt/tags/tag235.xml><?xml version="1.0" encoding="utf-8"?>
<p:tagLst xmlns:a="http://schemas.openxmlformats.org/drawingml/2006/main" xmlns:r="http://schemas.openxmlformats.org/officeDocument/2006/relationships" xmlns:p="http://schemas.openxmlformats.org/presentationml/2006/main">
  <p:tag name="DVSHAPEID" val="PVnDXdLYr2x1w3CCfpuSj7"/>
</p:tagLst>
</file>

<file path=ppt/tags/tag236.xml><?xml version="1.0" encoding="utf-8"?>
<p:tagLst xmlns:a="http://schemas.openxmlformats.org/drawingml/2006/main" xmlns:r="http://schemas.openxmlformats.org/officeDocument/2006/relationships" xmlns:p="http://schemas.openxmlformats.org/presentationml/2006/main">
  <p:tag name="DVSHAPEID" val="ktOW0jOpdSy6nDnkVR7jl8"/>
</p:tagLst>
</file>

<file path=ppt/tags/tag237.xml><?xml version="1.0" encoding="utf-8"?>
<p:tagLst xmlns:a="http://schemas.openxmlformats.org/drawingml/2006/main" xmlns:r="http://schemas.openxmlformats.org/officeDocument/2006/relationships" xmlns:p="http://schemas.openxmlformats.org/presentationml/2006/main">
  <p:tag name="DVSHAPEID" val="dpXYgUdBkUzIATO1dr91OE"/>
</p:tagLst>
</file>

<file path=ppt/tags/tag238.xml><?xml version="1.0" encoding="utf-8"?>
<p:tagLst xmlns:a="http://schemas.openxmlformats.org/drawingml/2006/main" xmlns:r="http://schemas.openxmlformats.org/officeDocument/2006/relationships" xmlns:p="http://schemas.openxmlformats.org/presentationml/2006/main">
  <p:tag name="DVSHAPEID" val="sqFZfUtCK0LcgpZ13UcByE"/>
</p:tagLst>
</file>

<file path=ppt/tags/tag239.xml><?xml version="1.0" encoding="utf-8"?>
<p:tagLst xmlns:a="http://schemas.openxmlformats.org/drawingml/2006/main" xmlns:r="http://schemas.openxmlformats.org/officeDocument/2006/relationships" xmlns:p="http://schemas.openxmlformats.org/presentationml/2006/main">
  <p:tag name="DVSHAPEID" val="wE2tvUEF9kjzWxigFi8H9z"/>
</p:tagLst>
</file>

<file path=ppt/tags/tag24.xml><?xml version="1.0" encoding="utf-8"?>
<p:tagLst xmlns:a="http://schemas.openxmlformats.org/drawingml/2006/main" xmlns:r="http://schemas.openxmlformats.org/officeDocument/2006/relationships" xmlns:p="http://schemas.openxmlformats.org/presentationml/2006/main">
  <p:tag name="DVSHAPEID" val="kizjJlHhvyMiuoywt47nmk"/>
</p:tagLst>
</file>

<file path=ppt/tags/tag240.xml><?xml version="1.0" encoding="utf-8"?>
<p:tagLst xmlns:a="http://schemas.openxmlformats.org/drawingml/2006/main" xmlns:r="http://schemas.openxmlformats.org/officeDocument/2006/relationships" xmlns:p="http://schemas.openxmlformats.org/presentationml/2006/main">
  <p:tag name="DVSECTIONID" val="jpsI5W8IbnXHxaM9SHjIKU"/>
</p:tagLst>
</file>

<file path=ppt/tags/tag241.xml><?xml version="1.0" encoding="utf-8"?>
<p:tagLst xmlns:a="http://schemas.openxmlformats.org/drawingml/2006/main" xmlns:r="http://schemas.openxmlformats.org/officeDocument/2006/relationships" xmlns:p="http://schemas.openxmlformats.org/presentationml/2006/main">
  <p:tag name="DVSHAPEID" val="XnDp1bofOc6OT1WLoyY4Qq"/>
</p:tagLst>
</file>

<file path=ppt/tags/tag242.xml><?xml version="1.0" encoding="utf-8"?>
<p:tagLst xmlns:a="http://schemas.openxmlformats.org/drawingml/2006/main" xmlns:r="http://schemas.openxmlformats.org/officeDocument/2006/relationships" xmlns:p="http://schemas.openxmlformats.org/presentationml/2006/main">
  <p:tag name="DVSHAPEID" val="TGtrIMfTtRvXHFP6TshUv6"/>
</p:tagLst>
</file>

<file path=ppt/tags/tag243.xml><?xml version="1.0" encoding="utf-8"?>
<p:tagLst xmlns:a="http://schemas.openxmlformats.org/drawingml/2006/main" xmlns:r="http://schemas.openxmlformats.org/officeDocument/2006/relationships" xmlns:p="http://schemas.openxmlformats.org/presentationml/2006/main">
  <p:tag name="DVSHAPEID" val="t8EhkTUzJ4JwuXVAtBZUJf"/>
</p:tagLst>
</file>

<file path=ppt/tags/tag244.xml><?xml version="1.0" encoding="utf-8"?>
<p:tagLst xmlns:a="http://schemas.openxmlformats.org/drawingml/2006/main" xmlns:r="http://schemas.openxmlformats.org/officeDocument/2006/relationships" xmlns:p="http://schemas.openxmlformats.org/presentationml/2006/main">
  <p:tag name="DVSHAPEID" val="jWjhWiFvMVUMdlNqsmZT7q"/>
</p:tagLst>
</file>

<file path=ppt/tags/tag245.xml><?xml version="1.0" encoding="utf-8"?>
<p:tagLst xmlns:a="http://schemas.openxmlformats.org/drawingml/2006/main" xmlns:r="http://schemas.openxmlformats.org/officeDocument/2006/relationships" xmlns:p="http://schemas.openxmlformats.org/presentationml/2006/main">
  <p:tag name="DVSHAPEID" val="ebaSaiZGUAndPIY2XCUehN"/>
</p:tagLst>
</file>

<file path=ppt/tags/tag246.xml><?xml version="1.0" encoding="utf-8"?>
<p:tagLst xmlns:a="http://schemas.openxmlformats.org/drawingml/2006/main" xmlns:r="http://schemas.openxmlformats.org/officeDocument/2006/relationships" xmlns:p="http://schemas.openxmlformats.org/presentationml/2006/main">
  <p:tag name="DVSHAPEID" val="BIJAN28DVP7SH7737mv61j"/>
</p:tagLst>
</file>

<file path=ppt/tags/tag247.xml><?xml version="1.0" encoding="utf-8"?>
<p:tagLst xmlns:a="http://schemas.openxmlformats.org/drawingml/2006/main" xmlns:r="http://schemas.openxmlformats.org/officeDocument/2006/relationships" xmlns:p="http://schemas.openxmlformats.org/presentationml/2006/main">
  <p:tag name="DVSHAPEID" val="oZw4sppnZT8rAr9zvXxhFx"/>
</p:tagLst>
</file>

<file path=ppt/tags/tag248.xml><?xml version="1.0" encoding="utf-8"?>
<p:tagLst xmlns:a="http://schemas.openxmlformats.org/drawingml/2006/main" xmlns:r="http://schemas.openxmlformats.org/officeDocument/2006/relationships" xmlns:p="http://schemas.openxmlformats.org/presentationml/2006/main">
  <p:tag name="DVSHAPEID" val="6W0QVTuxIbLhjJ4IzIexQe"/>
</p:tagLst>
</file>

<file path=ppt/tags/tag249.xml><?xml version="1.0" encoding="utf-8"?>
<p:tagLst xmlns:a="http://schemas.openxmlformats.org/drawingml/2006/main" xmlns:r="http://schemas.openxmlformats.org/officeDocument/2006/relationships" xmlns:p="http://schemas.openxmlformats.org/presentationml/2006/main">
  <p:tag name="DVSHAPEID" val="JgxFUxRyyKEQTz4BuvSraX"/>
</p:tagLst>
</file>

<file path=ppt/tags/tag25.xml><?xml version="1.0" encoding="utf-8"?>
<p:tagLst xmlns:a="http://schemas.openxmlformats.org/drawingml/2006/main" xmlns:r="http://schemas.openxmlformats.org/officeDocument/2006/relationships" xmlns:p="http://schemas.openxmlformats.org/presentationml/2006/main">
  <p:tag name="DVSHAPEID" val="3pw6BmGrfef6GS2EUiRAgK"/>
</p:tagLst>
</file>

<file path=ppt/tags/tag250.xml><?xml version="1.0" encoding="utf-8"?>
<p:tagLst xmlns:a="http://schemas.openxmlformats.org/drawingml/2006/main" xmlns:r="http://schemas.openxmlformats.org/officeDocument/2006/relationships" xmlns:p="http://schemas.openxmlformats.org/presentationml/2006/main">
  <p:tag name="DVSHAPEID" val="Fi7pvMnO27HScJjgYXGaD1"/>
</p:tagLst>
</file>

<file path=ppt/tags/tag251.xml><?xml version="1.0" encoding="utf-8"?>
<p:tagLst xmlns:a="http://schemas.openxmlformats.org/drawingml/2006/main" xmlns:r="http://schemas.openxmlformats.org/officeDocument/2006/relationships" xmlns:p="http://schemas.openxmlformats.org/presentationml/2006/main">
  <p:tag name="DVSHAPEID" val="DtQuDYeIFp3MBexv14aJHw"/>
</p:tagLst>
</file>

<file path=ppt/tags/tag252.xml><?xml version="1.0" encoding="utf-8"?>
<p:tagLst xmlns:a="http://schemas.openxmlformats.org/drawingml/2006/main" xmlns:r="http://schemas.openxmlformats.org/officeDocument/2006/relationships" xmlns:p="http://schemas.openxmlformats.org/presentationml/2006/main">
  <p:tag name="DVSECTIONID" val="zAu74Qb0F7tFCWsFuOq6ww"/>
</p:tagLst>
</file>

<file path=ppt/tags/tag253.xml><?xml version="1.0" encoding="utf-8"?>
<p:tagLst xmlns:a="http://schemas.openxmlformats.org/drawingml/2006/main" xmlns:r="http://schemas.openxmlformats.org/officeDocument/2006/relationships" xmlns:p="http://schemas.openxmlformats.org/presentationml/2006/main">
  <p:tag name="DVSHAPEID" val="91mliexVL0jDFEz09pAjsh"/>
</p:tagLst>
</file>

<file path=ppt/tags/tag254.xml><?xml version="1.0" encoding="utf-8"?>
<p:tagLst xmlns:a="http://schemas.openxmlformats.org/drawingml/2006/main" xmlns:r="http://schemas.openxmlformats.org/officeDocument/2006/relationships" xmlns:p="http://schemas.openxmlformats.org/presentationml/2006/main">
  <p:tag name="DVSHAPEID" val="Op74IsVBZTj6jO7iF0bKE3"/>
</p:tagLst>
</file>

<file path=ppt/tags/tag255.xml><?xml version="1.0" encoding="utf-8"?>
<p:tagLst xmlns:a="http://schemas.openxmlformats.org/drawingml/2006/main" xmlns:r="http://schemas.openxmlformats.org/officeDocument/2006/relationships" xmlns:p="http://schemas.openxmlformats.org/presentationml/2006/main">
  <p:tag name="DVSHAPEID" val="tYyTV1VL9o4RcXdev4Z91p"/>
</p:tagLst>
</file>

<file path=ppt/tags/tag256.xml><?xml version="1.0" encoding="utf-8"?>
<p:tagLst xmlns:a="http://schemas.openxmlformats.org/drawingml/2006/main" xmlns:r="http://schemas.openxmlformats.org/officeDocument/2006/relationships" xmlns:p="http://schemas.openxmlformats.org/presentationml/2006/main">
  <p:tag name="DVSHAPEID" val="jzkKSRJA8IDLW9vPxUGdKV"/>
</p:tagLst>
</file>

<file path=ppt/tags/tag257.xml><?xml version="1.0" encoding="utf-8"?>
<p:tagLst xmlns:a="http://schemas.openxmlformats.org/drawingml/2006/main" xmlns:r="http://schemas.openxmlformats.org/officeDocument/2006/relationships" xmlns:p="http://schemas.openxmlformats.org/presentationml/2006/main">
  <p:tag name="DVSHAPEID" val="2sBa4ru6Kv13EZyb831zfm"/>
</p:tagLst>
</file>

<file path=ppt/tags/tag258.xml><?xml version="1.0" encoding="utf-8"?>
<p:tagLst xmlns:a="http://schemas.openxmlformats.org/drawingml/2006/main" xmlns:r="http://schemas.openxmlformats.org/officeDocument/2006/relationships" xmlns:p="http://schemas.openxmlformats.org/presentationml/2006/main">
  <p:tag name="DVSECTIONID" val="XRM0IuJYjvdpPSeXRhxaIQ"/>
</p:tagLst>
</file>

<file path=ppt/tags/tag259.xml><?xml version="1.0" encoding="utf-8"?>
<p:tagLst xmlns:a="http://schemas.openxmlformats.org/drawingml/2006/main" xmlns:r="http://schemas.openxmlformats.org/officeDocument/2006/relationships" xmlns:p="http://schemas.openxmlformats.org/presentationml/2006/main">
  <p:tag name="DVSHAPEID" val="er04IGx5sNFnxS9IMi52Y8"/>
</p:tagLst>
</file>

<file path=ppt/tags/tag26.xml><?xml version="1.0" encoding="utf-8"?>
<p:tagLst xmlns:a="http://schemas.openxmlformats.org/drawingml/2006/main" xmlns:r="http://schemas.openxmlformats.org/officeDocument/2006/relationships" xmlns:p="http://schemas.openxmlformats.org/presentationml/2006/main">
  <p:tag name="DVSHAPEID" val="Fx8as2StES7Ze9NCJlA3iy"/>
</p:tagLst>
</file>

<file path=ppt/tags/tag260.xml><?xml version="1.0" encoding="utf-8"?>
<p:tagLst xmlns:a="http://schemas.openxmlformats.org/drawingml/2006/main" xmlns:r="http://schemas.openxmlformats.org/officeDocument/2006/relationships" xmlns:p="http://schemas.openxmlformats.org/presentationml/2006/main">
  <p:tag name="DVSHAPEID" val="JTuwgmLCcbGFeaaZINyE2e"/>
</p:tagLst>
</file>

<file path=ppt/tags/tag261.xml><?xml version="1.0" encoding="utf-8"?>
<p:tagLst xmlns:a="http://schemas.openxmlformats.org/drawingml/2006/main" xmlns:r="http://schemas.openxmlformats.org/officeDocument/2006/relationships" xmlns:p="http://schemas.openxmlformats.org/presentationml/2006/main">
  <p:tag name="DVSHAPEID" val="ogsG1qgItdn5H6zcpbjPBt"/>
</p:tagLst>
</file>

<file path=ppt/tags/tag262.xml><?xml version="1.0" encoding="utf-8"?>
<p:tagLst xmlns:a="http://schemas.openxmlformats.org/drawingml/2006/main" xmlns:r="http://schemas.openxmlformats.org/officeDocument/2006/relationships" xmlns:p="http://schemas.openxmlformats.org/presentationml/2006/main">
  <p:tag name="DVSHAPEID" val="HRDYxMzitj5vvd3AklmtIs"/>
</p:tagLst>
</file>

<file path=ppt/tags/tag263.xml><?xml version="1.0" encoding="utf-8"?>
<p:tagLst xmlns:a="http://schemas.openxmlformats.org/drawingml/2006/main" xmlns:r="http://schemas.openxmlformats.org/officeDocument/2006/relationships" xmlns:p="http://schemas.openxmlformats.org/presentationml/2006/main">
  <p:tag name="DVSHAPEID" val="i8s4qwnnkdDUzA23St8aK3"/>
</p:tagLst>
</file>

<file path=ppt/tags/tag264.xml><?xml version="1.0" encoding="utf-8"?>
<p:tagLst xmlns:a="http://schemas.openxmlformats.org/drawingml/2006/main" xmlns:r="http://schemas.openxmlformats.org/officeDocument/2006/relationships" xmlns:p="http://schemas.openxmlformats.org/presentationml/2006/main">
  <p:tag name="DVSHAPEID" val="0cBl8PRYt7Lezvwtm3U6ZS"/>
</p:tagLst>
</file>

<file path=ppt/tags/tag265.xml><?xml version="1.0" encoding="utf-8"?>
<p:tagLst xmlns:a="http://schemas.openxmlformats.org/drawingml/2006/main" xmlns:r="http://schemas.openxmlformats.org/officeDocument/2006/relationships" xmlns:p="http://schemas.openxmlformats.org/presentationml/2006/main">
  <p:tag name="DVSECTIONID" val="dSyPHcduhEn2CDl47HgGOY"/>
</p:tagLst>
</file>

<file path=ppt/tags/tag266.xml><?xml version="1.0" encoding="utf-8"?>
<p:tagLst xmlns:a="http://schemas.openxmlformats.org/drawingml/2006/main" xmlns:r="http://schemas.openxmlformats.org/officeDocument/2006/relationships" xmlns:p="http://schemas.openxmlformats.org/presentationml/2006/main">
  <p:tag name="DVSHAPEID" val="SAEtygtSkxIe8fs4nyvmJv"/>
</p:tagLst>
</file>

<file path=ppt/tags/tag267.xml><?xml version="1.0" encoding="utf-8"?>
<p:tagLst xmlns:a="http://schemas.openxmlformats.org/drawingml/2006/main" xmlns:r="http://schemas.openxmlformats.org/officeDocument/2006/relationships" xmlns:p="http://schemas.openxmlformats.org/presentationml/2006/main">
  <p:tag name="DVSHAPEID" val="9l1xwp75gD47k0HFgAuBNd"/>
</p:tagLst>
</file>

<file path=ppt/tags/tag268.xml><?xml version="1.0" encoding="utf-8"?>
<p:tagLst xmlns:a="http://schemas.openxmlformats.org/drawingml/2006/main" xmlns:r="http://schemas.openxmlformats.org/officeDocument/2006/relationships" xmlns:p="http://schemas.openxmlformats.org/presentationml/2006/main">
  <p:tag name="DVSHAPEID" val="vlmg0iGlAD8mrir1K3Kfh4"/>
</p:tagLst>
</file>

<file path=ppt/tags/tag269.xml><?xml version="1.0" encoding="utf-8"?>
<p:tagLst xmlns:a="http://schemas.openxmlformats.org/drawingml/2006/main" xmlns:r="http://schemas.openxmlformats.org/officeDocument/2006/relationships" xmlns:p="http://schemas.openxmlformats.org/presentationml/2006/main">
  <p:tag name="DVSHAPEID" val="90VsnHhUR8HWPGafoPoU3r"/>
</p:tagLst>
</file>

<file path=ppt/tags/tag27.xml><?xml version="1.0" encoding="utf-8"?>
<p:tagLst xmlns:a="http://schemas.openxmlformats.org/drawingml/2006/main" xmlns:r="http://schemas.openxmlformats.org/officeDocument/2006/relationships" xmlns:p="http://schemas.openxmlformats.org/presentationml/2006/main">
  <p:tag name="DVSHAPEID" val="3oIFuOaPvM4jKYYqUEzMAm"/>
</p:tagLst>
</file>

<file path=ppt/tags/tag270.xml><?xml version="1.0" encoding="utf-8"?>
<p:tagLst xmlns:a="http://schemas.openxmlformats.org/drawingml/2006/main" xmlns:r="http://schemas.openxmlformats.org/officeDocument/2006/relationships" xmlns:p="http://schemas.openxmlformats.org/presentationml/2006/main">
  <p:tag name="DVSHAPEID" val="YXzodfQqQyWqbllxUY3FL0"/>
</p:tagLst>
</file>

<file path=ppt/tags/tag271.xml><?xml version="1.0" encoding="utf-8"?>
<p:tagLst xmlns:a="http://schemas.openxmlformats.org/drawingml/2006/main" xmlns:r="http://schemas.openxmlformats.org/officeDocument/2006/relationships" xmlns:p="http://schemas.openxmlformats.org/presentationml/2006/main">
  <p:tag name="DVSHAPEID" val="EvtLRuFVQm1I2XTYt24qh9"/>
</p:tagLst>
</file>

<file path=ppt/tags/tag272.xml><?xml version="1.0" encoding="utf-8"?>
<p:tagLst xmlns:a="http://schemas.openxmlformats.org/drawingml/2006/main" xmlns:r="http://schemas.openxmlformats.org/officeDocument/2006/relationships" xmlns:p="http://schemas.openxmlformats.org/presentationml/2006/main">
  <p:tag name="DVSHAPEID" val="ZouOUQUqRnGYi4VsomLVIA"/>
</p:tagLst>
</file>

<file path=ppt/tags/tag273.xml><?xml version="1.0" encoding="utf-8"?>
<p:tagLst xmlns:a="http://schemas.openxmlformats.org/drawingml/2006/main" xmlns:r="http://schemas.openxmlformats.org/officeDocument/2006/relationships" xmlns:p="http://schemas.openxmlformats.org/presentationml/2006/main">
  <p:tag name="DVSECTIONID" val="rd7zrwW9zlN7EUrTMxLOez"/>
</p:tagLst>
</file>

<file path=ppt/tags/tag274.xml><?xml version="1.0" encoding="utf-8"?>
<p:tagLst xmlns:a="http://schemas.openxmlformats.org/drawingml/2006/main" xmlns:r="http://schemas.openxmlformats.org/officeDocument/2006/relationships" xmlns:p="http://schemas.openxmlformats.org/presentationml/2006/main">
  <p:tag name="DVSHAPEID" val="otjoEWu1BkIvv4g2AO1puE"/>
</p:tagLst>
</file>

<file path=ppt/tags/tag275.xml><?xml version="1.0" encoding="utf-8"?>
<p:tagLst xmlns:a="http://schemas.openxmlformats.org/drawingml/2006/main" xmlns:r="http://schemas.openxmlformats.org/officeDocument/2006/relationships" xmlns:p="http://schemas.openxmlformats.org/presentationml/2006/main">
  <p:tag name="DVSHAPEID" val="23EP31DHEmrpZ1uvcXVQLl"/>
</p:tagLst>
</file>

<file path=ppt/tags/tag276.xml><?xml version="1.0" encoding="utf-8"?>
<p:tagLst xmlns:a="http://schemas.openxmlformats.org/drawingml/2006/main" xmlns:r="http://schemas.openxmlformats.org/officeDocument/2006/relationships" xmlns:p="http://schemas.openxmlformats.org/presentationml/2006/main">
  <p:tag name="DVSHAPEID" val="fNyQblMXTi5KrgKPTtnTFm"/>
</p:tagLst>
</file>

<file path=ppt/tags/tag277.xml><?xml version="1.0" encoding="utf-8"?>
<p:tagLst xmlns:a="http://schemas.openxmlformats.org/drawingml/2006/main" xmlns:r="http://schemas.openxmlformats.org/officeDocument/2006/relationships" xmlns:p="http://schemas.openxmlformats.org/presentationml/2006/main">
  <p:tag name="DVSHAPEID" val="354fy4C3tESGOQgcPiVHs9"/>
</p:tagLst>
</file>

<file path=ppt/tags/tag278.xml><?xml version="1.0" encoding="utf-8"?>
<p:tagLst xmlns:a="http://schemas.openxmlformats.org/drawingml/2006/main" xmlns:r="http://schemas.openxmlformats.org/officeDocument/2006/relationships" xmlns:p="http://schemas.openxmlformats.org/presentationml/2006/main">
  <p:tag name="DVSHAPEID" val="kfAeKm4ssRFTJtLWNHkQOq"/>
</p:tagLst>
</file>

<file path=ppt/tags/tag279.xml><?xml version="1.0" encoding="utf-8"?>
<p:tagLst xmlns:a="http://schemas.openxmlformats.org/drawingml/2006/main" xmlns:r="http://schemas.openxmlformats.org/officeDocument/2006/relationships" xmlns:p="http://schemas.openxmlformats.org/presentationml/2006/main">
  <p:tag name="DVSECTIONID" val="1MgACN9PU22eqlH7KGy742"/>
</p:tagLst>
</file>

<file path=ppt/tags/tag28.xml><?xml version="1.0" encoding="utf-8"?>
<p:tagLst xmlns:a="http://schemas.openxmlformats.org/drawingml/2006/main" xmlns:r="http://schemas.openxmlformats.org/officeDocument/2006/relationships" xmlns:p="http://schemas.openxmlformats.org/presentationml/2006/main">
  <p:tag name="DVSHAPEID" val="YGDTQhyv0cs7uJsMx3jPnl"/>
</p:tagLst>
</file>

<file path=ppt/tags/tag280.xml><?xml version="1.0" encoding="utf-8"?>
<p:tagLst xmlns:a="http://schemas.openxmlformats.org/drawingml/2006/main" xmlns:r="http://schemas.openxmlformats.org/officeDocument/2006/relationships" xmlns:p="http://schemas.openxmlformats.org/presentationml/2006/main">
  <p:tag name="DVSHAPEID" val="RKrTyGD4YXTUKPEkjfZ1b0"/>
</p:tagLst>
</file>

<file path=ppt/tags/tag281.xml><?xml version="1.0" encoding="utf-8"?>
<p:tagLst xmlns:a="http://schemas.openxmlformats.org/drawingml/2006/main" xmlns:r="http://schemas.openxmlformats.org/officeDocument/2006/relationships" xmlns:p="http://schemas.openxmlformats.org/presentationml/2006/main">
  <p:tag name="DVSHAPEID" val="1U6NqSvenClUnPMROnPoTH"/>
</p:tagLst>
</file>

<file path=ppt/tags/tag282.xml><?xml version="1.0" encoding="utf-8"?>
<p:tagLst xmlns:a="http://schemas.openxmlformats.org/drawingml/2006/main" xmlns:r="http://schemas.openxmlformats.org/officeDocument/2006/relationships" xmlns:p="http://schemas.openxmlformats.org/presentationml/2006/main">
  <p:tag name="DVSHAPEID" val="0PIWhsn5RNeQIxMLgLzJAg"/>
</p:tagLst>
</file>

<file path=ppt/tags/tag283.xml><?xml version="1.0" encoding="utf-8"?>
<p:tagLst xmlns:a="http://schemas.openxmlformats.org/drawingml/2006/main" xmlns:r="http://schemas.openxmlformats.org/officeDocument/2006/relationships" xmlns:p="http://schemas.openxmlformats.org/presentationml/2006/main">
  <p:tag name="DVSHAPEID" val="zQrPxsrBcN7jUh4uA2QiLx"/>
</p:tagLst>
</file>

<file path=ppt/tags/tag284.xml><?xml version="1.0" encoding="utf-8"?>
<p:tagLst xmlns:a="http://schemas.openxmlformats.org/drawingml/2006/main" xmlns:r="http://schemas.openxmlformats.org/officeDocument/2006/relationships" xmlns:p="http://schemas.openxmlformats.org/presentationml/2006/main">
  <p:tag name="DVSECTIONID" val="euYrCeUJVZJSbkjRU8ZJrL"/>
</p:tagLst>
</file>

<file path=ppt/tags/tag285.xml><?xml version="1.0" encoding="utf-8"?>
<p:tagLst xmlns:a="http://schemas.openxmlformats.org/drawingml/2006/main" xmlns:r="http://schemas.openxmlformats.org/officeDocument/2006/relationships" xmlns:p="http://schemas.openxmlformats.org/presentationml/2006/main">
  <p:tag name="DVSHAPEID" val="Fx6f4274O96JfRvsUUDfBq"/>
</p:tagLst>
</file>

<file path=ppt/tags/tag286.xml><?xml version="1.0" encoding="utf-8"?>
<p:tagLst xmlns:a="http://schemas.openxmlformats.org/drawingml/2006/main" xmlns:r="http://schemas.openxmlformats.org/officeDocument/2006/relationships" xmlns:p="http://schemas.openxmlformats.org/presentationml/2006/main">
  <p:tag name="DVSHAPEID" val="JoCvHMawTiv1aUIiopt7YX"/>
</p:tagLst>
</file>

<file path=ppt/tags/tag287.xml><?xml version="1.0" encoding="utf-8"?>
<p:tagLst xmlns:a="http://schemas.openxmlformats.org/drawingml/2006/main" xmlns:r="http://schemas.openxmlformats.org/officeDocument/2006/relationships" xmlns:p="http://schemas.openxmlformats.org/presentationml/2006/main">
  <p:tag name="DVSHAPEID" val="db2cY77VEvWeNIDzllTigO"/>
</p:tagLst>
</file>

<file path=ppt/tags/tag288.xml><?xml version="1.0" encoding="utf-8"?>
<p:tagLst xmlns:a="http://schemas.openxmlformats.org/drawingml/2006/main" xmlns:r="http://schemas.openxmlformats.org/officeDocument/2006/relationships" xmlns:p="http://schemas.openxmlformats.org/presentationml/2006/main">
  <p:tag name="DVSHAPEID" val="ddHBKCweLtsMbqsuN2pXDZ"/>
</p:tagLst>
</file>

<file path=ppt/tags/tag289.xml><?xml version="1.0" encoding="utf-8"?>
<p:tagLst xmlns:a="http://schemas.openxmlformats.org/drawingml/2006/main" xmlns:r="http://schemas.openxmlformats.org/officeDocument/2006/relationships" xmlns:p="http://schemas.openxmlformats.org/presentationml/2006/main">
  <p:tag name="DVSHAPEID" val="4W60FP38eGGoXOvnnvppJt"/>
</p:tagLst>
</file>

<file path=ppt/tags/tag29.xml><?xml version="1.0" encoding="utf-8"?>
<p:tagLst xmlns:a="http://schemas.openxmlformats.org/drawingml/2006/main" xmlns:r="http://schemas.openxmlformats.org/officeDocument/2006/relationships" xmlns:p="http://schemas.openxmlformats.org/presentationml/2006/main">
  <p:tag name="DVSHAPEID" val="VVpODirVuwYGp11AXSgZLR"/>
</p:tagLst>
</file>

<file path=ppt/tags/tag290.xml><?xml version="1.0" encoding="utf-8"?>
<p:tagLst xmlns:a="http://schemas.openxmlformats.org/drawingml/2006/main" xmlns:r="http://schemas.openxmlformats.org/officeDocument/2006/relationships" xmlns:p="http://schemas.openxmlformats.org/presentationml/2006/main">
  <p:tag name="DVSHAPEID" val="M0wc6QyRTjae9KuKXHaDfL"/>
</p:tagLst>
</file>

<file path=ppt/tags/tag291.xml><?xml version="1.0" encoding="utf-8"?>
<p:tagLst xmlns:a="http://schemas.openxmlformats.org/drawingml/2006/main" xmlns:r="http://schemas.openxmlformats.org/officeDocument/2006/relationships" xmlns:p="http://schemas.openxmlformats.org/presentationml/2006/main">
  <p:tag name="DVSECTIONID" val="5pt6bEM4f6uZxLBaaVVa62"/>
</p:tagLst>
</file>

<file path=ppt/tags/tag292.xml><?xml version="1.0" encoding="utf-8"?>
<p:tagLst xmlns:a="http://schemas.openxmlformats.org/drawingml/2006/main" xmlns:r="http://schemas.openxmlformats.org/officeDocument/2006/relationships" xmlns:p="http://schemas.openxmlformats.org/presentationml/2006/main">
  <p:tag name="DVSHAPEID" val="6MtEZpFTyefB95ttIdAmNn"/>
</p:tagLst>
</file>

<file path=ppt/tags/tag293.xml><?xml version="1.0" encoding="utf-8"?>
<p:tagLst xmlns:a="http://schemas.openxmlformats.org/drawingml/2006/main" xmlns:r="http://schemas.openxmlformats.org/officeDocument/2006/relationships" xmlns:p="http://schemas.openxmlformats.org/presentationml/2006/main">
  <p:tag name="DVSHAPEID" val="eJFKSCyHf6e1UJJrQ8cZKW"/>
</p:tagLst>
</file>

<file path=ppt/tags/tag294.xml><?xml version="1.0" encoding="utf-8"?>
<p:tagLst xmlns:a="http://schemas.openxmlformats.org/drawingml/2006/main" xmlns:r="http://schemas.openxmlformats.org/officeDocument/2006/relationships" xmlns:p="http://schemas.openxmlformats.org/presentationml/2006/main">
  <p:tag name="DVSHAPEID" val="YxBogtYX3SYJyJZew2lQZ9"/>
</p:tagLst>
</file>

<file path=ppt/tags/tag295.xml><?xml version="1.0" encoding="utf-8"?>
<p:tagLst xmlns:a="http://schemas.openxmlformats.org/drawingml/2006/main" xmlns:r="http://schemas.openxmlformats.org/officeDocument/2006/relationships" xmlns:p="http://schemas.openxmlformats.org/presentationml/2006/main">
  <p:tag name="DVSHAPEID" val="m8bKKgmraOCiL78ul4Ih2m"/>
</p:tagLst>
</file>

<file path=ppt/tags/tag296.xml><?xml version="1.0" encoding="utf-8"?>
<p:tagLst xmlns:a="http://schemas.openxmlformats.org/drawingml/2006/main" xmlns:r="http://schemas.openxmlformats.org/officeDocument/2006/relationships" xmlns:p="http://schemas.openxmlformats.org/presentationml/2006/main">
  <p:tag name="DVSECTIONID" val="ux9nOTMp7kAtpzXw2fWRJC"/>
</p:tagLst>
</file>

<file path=ppt/tags/tag297.xml><?xml version="1.0" encoding="utf-8"?>
<p:tagLst xmlns:a="http://schemas.openxmlformats.org/drawingml/2006/main" xmlns:r="http://schemas.openxmlformats.org/officeDocument/2006/relationships" xmlns:p="http://schemas.openxmlformats.org/presentationml/2006/main">
  <p:tag name="DVSHAPEID" val="3bbZsCB9DUXObtdwJHABH9"/>
</p:tagLst>
</file>

<file path=ppt/tags/tag298.xml><?xml version="1.0" encoding="utf-8"?>
<p:tagLst xmlns:a="http://schemas.openxmlformats.org/drawingml/2006/main" xmlns:r="http://schemas.openxmlformats.org/officeDocument/2006/relationships" xmlns:p="http://schemas.openxmlformats.org/presentationml/2006/main">
  <p:tag name="DVSHAPEID" val="7fXS52Gh8H604ZyKOKQ1aI"/>
</p:tagLst>
</file>

<file path=ppt/tags/tag299.xml><?xml version="1.0" encoding="utf-8"?>
<p:tagLst xmlns:a="http://schemas.openxmlformats.org/drawingml/2006/main" xmlns:r="http://schemas.openxmlformats.org/officeDocument/2006/relationships" xmlns:p="http://schemas.openxmlformats.org/presentationml/2006/main">
  <p:tag name="DVSHAPEID" val="lWVFgPk0HrET4V1AwysmLf"/>
</p:tagLst>
</file>

<file path=ppt/tags/tag3.xml><?xml version="1.0" encoding="utf-8"?>
<p:tagLst xmlns:a="http://schemas.openxmlformats.org/drawingml/2006/main" xmlns:r="http://schemas.openxmlformats.org/officeDocument/2006/relationships" xmlns:p="http://schemas.openxmlformats.org/presentationml/2006/main">
  <p:tag name="DVSHAPEID" val="sOMb9JZC08ZmhgBHA7uXpi"/>
</p:tagLst>
</file>

<file path=ppt/tags/tag30.xml><?xml version="1.0" encoding="utf-8"?>
<p:tagLst xmlns:a="http://schemas.openxmlformats.org/drawingml/2006/main" xmlns:r="http://schemas.openxmlformats.org/officeDocument/2006/relationships" xmlns:p="http://schemas.openxmlformats.org/presentationml/2006/main">
  <p:tag name="DVSHAPEID" val="RCueY76vsKZCLIu1Eg45IV"/>
</p:tagLst>
</file>

<file path=ppt/tags/tag300.xml><?xml version="1.0" encoding="utf-8"?>
<p:tagLst xmlns:a="http://schemas.openxmlformats.org/drawingml/2006/main" xmlns:r="http://schemas.openxmlformats.org/officeDocument/2006/relationships" xmlns:p="http://schemas.openxmlformats.org/presentationml/2006/main">
  <p:tag name="DVSHAPEID" val="IboeXZTQLGZpU1WqMRX7ZF"/>
</p:tagLst>
</file>

<file path=ppt/tags/tag301.xml><?xml version="1.0" encoding="utf-8"?>
<p:tagLst xmlns:a="http://schemas.openxmlformats.org/drawingml/2006/main" xmlns:r="http://schemas.openxmlformats.org/officeDocument/2006/relationships" xmlns:p="http://schemas.openxmlformats.org/presentationml/2006/main">
  <p:tag name="DVSHAPEID" val="lbVCIedhyOW5eKg2Rk7RFY"/>
</p:tagLst>
</file>

<file path=ppt/tags/tag31.xml><?xml version="1.0" encoding="utf-8"?>
<p:tagLst xmlns:a="http://schemas.openxmlformats.org/drawingml/2006/main" xmlns:r="http://schemas.openxmlformats.org/officeDocument/2006/relationships" xmlns:p="http://schemas.openxmlformats.org/presentationml/2006/main">
  <p:tag name="DVSHAPEID" val="9NkqLX5rynz33MkojjOY3d"/>
</p:tagLst>
</file>

<file path=ppt/tags/tag32.xml><?xml version="1.0" encoding="utf-8"?>
<p:tagLst xmlns:a="http://schemas.openxmlformats.org/drawingml/2006/main" xmlns:r="http://schemas.openxmlformats.org/officeDocument/2006/relationships" xmlns:p="http://schemas.openxmlformats.org/presentationml/2006/main">
  <p:tag name="DVSHAPEID" val="HNgi6Ve0UG9VtHUym9q1cC"/>
</p:tagLst>
</file>

<file path=ppt/tags/tag33.xml><?xml version="1.0" encoding="utf-8"?>
<p:tagLst xmlns:a="http://schemas.openxmlformats.org/drawingml/2006/main" xmlns:r="http://schemas.openxmlformats.org/officeDocument/2006/relationships" xmlns:p="http://schemas.openxmlformats.org/presentationml/2006/main">
  <p:tag name="DVSHAPEID" val="3HEHHfWLgJSV5xasQ9cysS"/>
</p:tagLst>
</file>

<file path=ppt/tags/tag34.xml><?xml version="1.0" encoding="utf-8"?>
<p:tagLst xmlns:a="http://schemas.openxmlformats.org/drawingml/2006/main" xmlns:r="http://schemas.openxmlformats.org/officeDocument/2006/relationships" xmlns:p="http://schemas.openxmlformats.org/presentationml/2006/main">
  <p:tag name="DVSECTIONID" val="ss0bQ1rB8uagfJ8htfuDCb"/>
</p:tagLst>
</file>

<file path=ppt/tags/tag35.xml><?xml version="1.0" encoding="utf-8"?>
<p:tagLst xmlns:a="http://schemas.openxmlformats.org/drawingml/2006/main" xmlns:r="http://schemas.openxmlformats.org/officeDocument/2006/relationships" xmlns:p="http://schemas.openxmlformats.org/presentationml/2006/main">
  <p:tag name="DVSHAPEID" val="ncMyfJX4OgF2UVWNQTiQZ9"/>
</p:tagLst>
</file>

<file path=ppt/tags/tag36.xml><?xml version="1.0" encoding="utf-8"?>
<p:tagLst xmlns:a="http://schemas.openxmlformats.org/drawingml/2006/main" xmlns:r="http://schemas.openxmlformats.org/officeDocument/2006/relationships" xmlns:p="http://schemas.openxmlformats.org/presentationml/2006/main">
  <p:tag name="DVSHAPEID" val="o4l2dESFefjSaXBgD3r3wj"/>
</p:tagLst>
</file>

<file path=ppt/tags/tag37.xml><?xml version="1.0" encoding="utf-8"?>
<p:tagLst xmlns:a="http://schemas.openxmlformats.org/drawingml/2006/main" xmlns:r="http://schemas.openxmlformats.org/officeDocument/2006/relationships" xmlns:p="http://schemas.openxmlformats.org/presentationml/2006/main">
  <p:tag name="DVSHAPEID" val="NmE1zep3zTDeNHcdwjb82q"/>
</p:tagLst>
</file>

<file path=ppt/tags/tag38.xml><?xml version="1.0" encoding="utf-8"?>
<p:tagLst xmlns:a="http://schemas.openxmlformats.org/drawingml/2006/main" xmlns:r="http://schemas.openxmlformats.org/officeDocument/2006/relationships" xmlns:p="http://schemas.openxmlformats.org/presentationml/2006/main">
  <p:tag name="DVSHAPEID" val="J2LYcAffoVD4gZob5DgbGp"/>
</p:tagLst>
</file>

<file path=ppt/tags/tag39.xml><?xml version="1.0" encoding="utf-8"?>
<p:tagLst xmlns:a="http://schemas.openxmlformats.org/drawingml/2006/main" xmlns:r="http://schemas.openxmlformats.org/officeDocument/2006/relationships" xmlns:p="http://schemas.openxmlformats.org/presentationml/2006/main">
  <p:tag name="DVSHAPEID" val="eWaT3qw8RohnCBgB2ONjuI"/>
</p:tagLst>
</file>

<file path=ppt/tags/tag4.xml><?xml version="1.0" encoding="utf-8"?>
<p:tagLst xmlns:a="http://schemas.openxmlformats.org/drawingml/2006/main" xmlns:r="http://schemas.openxmlformats.org/officeDocument/2006/relationships" xmlns:p="http://schemas.openxmlformats.org/presentationml/2006/main">
  <p:tag name="DVSHAPEID" val="PbU3Jw3rfbRIcdesW3BMC8"/>
</p:tagLst>
</file>

<file path=ppt/tags/tag40.xml><?xml version="1.0" encoding="utf-8"?>
<p:tagLst xmlns:a="http://schemas.openxmlformats.org/drawingml/2006/main" xmlns:r="http://schemas.openxmlformats.org/officeDocument/2006/relationships" xmlns:p="http://schemas.openxmlformats.org/presentationml/2006/main">
  <p:tag name="DVSECTIONID" val="0rHcjmxu5QoJ41JkED1sGk"/>
</p:tagLst>
</file>

<file path=ppt/tags/tag41.xml><?xml version="1.0" encoding="utf-8"?>
<p:tagLst xmlns:a="http://schemas.openxmlformats.org/drawingml/2006/main" xmlns:r="http://schemas.openxmlformats.org/officeDocument/2006/relationships" xmlns:p="http://schemas.openxmlformats.org/presentationml/2006/main">
  <p:tag name="DVSHAPEID" val="BIrcOleySQJjOPNjwOIf4e"/>
</p:tagLst>
</file>

<file path=ppt/tags/tag42.xml><?xml version="1.0" encoding="utf-8"?>
<p:tagLst xmlns:a="http://schemas.openxmlformats.org/drawingml/2006/main" xmlns:r="http://schemas.openxmlformats.org/officeDocument/2006/relationships" xmlns:p="http://schemas.openxmlformats.org/presentationml/2006/main">
  <p:tag name="DVSHAPEID" val="NSmMUtBrnmUwkssQBbUjwr"/>
</p:tagLst>
</file>

<file path=ppt/tags/tag43.xml><?xml version="1.0" encoding="utf-8"?>
<p:tagLst xmlns:a="http://schemas.openxmlformats.org/drawingml/2006/main" xmlns:r="http://schemas.openxmlformats.org/officeDocument/2006/relationships" xmlns:p="http://schemas.openxmlformats.org/presentationml/2006/main">
  <p:tag name="DVSHAPEID" val="EiMqNIiZBfDmVyQ2qKWqtn"/>
</p:tagLst>
</file>

<file path=ppt/tags/tag44.xml><?xml version="1.0" encoding="utf-8"?>
<p:tagLst xmlns:a="http://schemas.openxmlformats.org/drawingml/2006/main" xmlns:r="http://schemas.openxmlformats.org/officeDocument/2006/relationships" xmlns:p="http://schemas.openxmlformats.org/presentationml/2006/main">
  <p:tag name="DVSHAPEID" val="oiulRFcwlKIme3ZuGT9nKF"/>
</p:tagLst>
</file>

<file path=ppt/tags/tag45.xml><?xml version="1.0" encoding="utf-8"?>
<p:tagLst xmlns:a="http://schemas.openxmlformats.org/drawingml/2006/main" xmlns:r="http://schemas.openxmlformats.org/officeDocument/2006/relationships" xmlns:p="http://schemas.openxmlformats.org/presentationml/2006/main">
  <p:tag name="DVSHAPEID" val="SYxU0zKam5XgTuVsRCN4TT"/>
</p:tagLst>
</file>

<file path=ppt/tags/tag46.xml><?xml version="1.0" encoding="utf-8"?>
<p:tagLst xmlns:a="http://schemas.openxmlformats.org/drawingml/2006/main" xmlns:r="http://schemas.openxmlformats.org/officeDocument/2006/relationships" xmlns:p="http://schemas.openxmlformats.org/presentationml/2006/main">
  <p:tag name="DVSHAPEID" val="DzjM2W33h5CJpvNXECMaoD"/>
</p:tagLst>
</file>

<file path=ppt/tags/tag47.xml><?xml version="1.0" encoding="utf-8"?>
<p:tagLst xmlns:a="http://schemas.openxmlformats.org/drawingml/2006/main" xmlns:r="http://schemas.openxmlformats.org/officeDocument/2006/relationships" xmlns:p="http://schemas.openxmlformats.org/presentationml/2006/main">
  <p:tag name="DVSECTIONID" val="AsFk9RowOFdgrytEH54Eok"/>
</p:tagLst>
</file>

<file path=ppt/tags/tag48.xml><?xml version="1.0" encoding="utf-8"?>
<p:tagLst xmlns:a="http://schemas.openxmlformats.org/drawingml/2006/main" xmlns:r="http://schemas.openxmlformats.org/officeDocument/2006/relationships" xmlns:p="http://schemas.openxmlformats.org/presentationml/2006/main">
  <p:tag name="DVSHAPEID" val="oYavye2wAGMZlYAexO6jOR"/>
</p:tagLst>
</file>

<file path=ppt/tags/tag49.xml><?xml version="1.0" encoding="utf-8"?>
<p:tagLst xmlns:a="http://schemas.openxmlformats.org/drawingml/2006/main" xmlns:r="http://schemas.openxmlformats.org/officeDocument/2006/relationships" xmlns:p="http://schemas.openxmlformats.org/presentationml/2006/main">
  <p:tag name="DVSHAPEID" val="Da4qETXaiIu0alCxoP1KvW"/>
</p:tagLst>
</file>

<file path=ppt/tags/tag5.xml><?xml version="1.0" encoding="utf-8"?>
<p:tagLst xmlns:a="http://schemas.openxmlformats.org/drawingml/2006/main" xmlns:r="http://schemas.openxmlformats.org/officeDocument/2006/relationships" xmlns:p="http://schemas.openxmlformats.org/presentationml/2006/main">
  <p:tag name="DVSHAPEID" val="2tV2JA4u09L9ZAh6ZtyySO"/>
</p:tagLst>
</file>

<file path=ppt/tags/tag50.xml><?xml version="1.0" encoding="utf-8"?>
<p:tagLst xmlns:a="http://schemas.openxmlformats.org/drawingml/2006/main" xmlns:r="http://schemas.openxmlformats.org/officeDocument/2006/relationships" xmlns:p="http://schemas.openxmlformats.org/presentationml/2006/main">
  <p:tag name="DVSHAPEID" val="WqaPmq5X45OwkZq8A8yqn3"/>
</p:tagLst>
</file>

<file path=ppt/tags/tag51.xml><?xml version="1.0" encoding="utf-8"?>
<p:tagLst xmlns:a="http://schemas.openxmlformats.org/drawingml/2006/main" xmlns:r="http://schemas.openxmlformats.org/officeDocument/2006/relationships" xmlns:p="http://schemas.openxmlformats.org/presentationml/2006/main">
  <p:tag name="DVSHAPEID" val="ulNfCZqhh3mHdEfOxx4kEp"/>
</p:tagLst>
</file>

<file path=ppt/tags/tag52.xml><?xml version="1.0" encoding="utf-8"?>
<p:tagLst xmlns:a="http://schemas.openxmlformats.org/drawingml/2006/main" xmlns:r="http://schemas.openxmlformats.org/officeDocument/2006/relationships" xmlns:p="http://schemas.openxmlformats.org/presentationml/2006/main">
  <p:tag name="DVSHAPEID" val="bD0C6gfTc4yTVO17N5xMNK"/>
</p:tagLst>
</file>

<file path=ppt/tags/tag53.xml><?xml version="1.0" encoding="utf-8"?>
<p:tagLst xmlns:a="http://schemas.openxmlformats.org/drawingml/2006/main" xmlns:r="http://schemas.openxmlformats.org/officeDocument/2006/relationships" xmlns:p="http://schemas.openxmlformats.org/presentationml/2006/main">
  <p:tag name="DVSHAPEID" val="9DLMSLA0l2o499eZSa2oRh"/>
</p:tagLst>
</file>

<file path=ppt/tags/tag54.xml><?xml version="1.0" encoding="utf-8"?>
<p:tagLst xmlns:a="http://schemas.openxmlformats.org/drawingml/2006/main" xmlns:r="http://schemas.openxmlformats.org/officeDocument/2006/relationships" xmlns:p="http://schemas.openxmlformats.org/presentationml/2006/main">
  <p:tag name="DVSECTIONID" val="RvE7y9ARC9uGRfwZcF6y1J"/>
</p:tagLst>
</file>

<file path=ppt/tags/tag55.xml><?xml version="1.0" encoding="utf-8"?>
<p:tagLst xmlns:a="http://schemas.openxmlformats.org/drawingml/2006/main" xmlns:r="http://schemas.openxmlformats.org/officeDocument/2006/relationships" xmlns:p="http://schemas.openxmlformats.org/presentationml/2006/main">
  <p:tag name="DVSHAPEID" val="8kIqMqJYNRCrunRkntibJw"/>
</p:tagLst>
</file>

<file path=ppt/tags/tag56.xml><?xml version="1.0" encoding="utf-8"?>
<p:tagLst xmlns:a="http://schemas.openxmlformats.org/drawingml/2006/main" xmlns:r="http://schemas.openxmlformats.org/officeDocument/2006/relationships" xmlns:p="http://schemas.openxmlformats.org/presentationml/2006/main">
  <p:tag name="DVSHAPEID" val="uRFRSOdnKpSRvr3rYahmfx"/>
</p:tagLst>
</file>

<file path=ppt/tags/tag57.xml><?xml version="1.0" encoding="utf-8"?>
<p:tagLst xmlns:a="http://schemas.openxmlformats.org/drawingml/2006/main" xmlns:r="http://schemas.openxmlformats.org/officeDocument/2006/relationships" xmlns:p="http://schemas.openxmlformats.org/presentationml/2006/main">
  <p:tag name="DVSHAPEID" val="sIFR8yMy6GyCPRLUyVLq6d"/>
</p:tagLst>
</file>

<file path=ppt/tags/tag58.xml><?xml version="1.0" encoding="utf-8"?>
<p:tagLst xmlns:a="http://schemas.openxmlformats.org/drawingml/2006/main" xmlns:r="http://schemas.openxmlformats.org/officeDocument/2006/relationships" xmlns:p="http://schemas.openxmlformats.org/presentationml/2006/main">
  <p:tag name="DVSECTIONID" val="wNAaQZVWo2VgA9F2jeVW23"/>
</p:tagLst>
</file>

<file path=ppt/tags/tag59.xml><?xml version="1.0" encoding="utf-8"?>
<p:tagLst xmlns:a="http://schemas.openxmlformats.org/drawingml/2006/main" xmlns:r="http://schemas.openxmlformats.org/officeDocument/2006/relationships" xmlns:p="http://schemas.openxmlformats.org/presentationml/2006/main">
  <p:tag name="DVSHAPEID" val="yCSpgWu7UmgXoWc0FEAcjc"/>
</p:tagLst>
</file>

<file path=ppt/tags/tag6.xml><?xml version="1.0" encoding="utf-8"?>
<p:tagLst xmlns:a="http://schemas.openxmlformats.org/drawingml/2006/main" xmlns:r="http://schemas.openxmlformats.org/officeDocument/2006/relationships" xmlns:p="http://schemas.openxmlformats.org/presentationml/2006/main">
  <p:tag name="DVSHAPEID" val="vy3os8brmCGG9q8HNtnKaH"/>
</p:tagLst>
</file>

<file path=ppt/tags/tag60.xml><?xml version="1.0" encoding="utf-8"?>
<p:tagLst xmlns:a="http://schemas.openxmlformats.org/drawingml/2006/main" xmlns:r="http://schemas.openxmlformats.org/officeDocument/2006/relationships" xmlns:p="http://schemas.openxmlformats.org/presentationml/2006/main">
  <p:tag name="DVSHAPEID" val="jSBcF3ClBPqfa3ZJhQ3YMc"/>
</p:tagLst>
</file>

<file path=ppt/tags/tag61.xml><?xml version="1.0" encoding="utf-8"?>
<p:tagLst xmlns:a="http://schemas.openxmlformats.org/drawingml/2006/main" xmlns:r="http://schemas.openxmlformats.org/officeDocument/2006/relationships" xmlns:p="http://schemas.openxmlformats.org/presentationml/2006/main">
  <p:tag name="DVSHAPEID" val="lSsPIxg6PUUljZO4gruyKr"/>
</p:tagLst>
</file>

<file path=ppt/tags/tag62.xml><?xml version="1.0" encoding="utf-8"?>
<p:tagLst xmlns:a="http://schemas.openxmlformats.org/drawingml/2006/main" xmlns:r="http://schemas.openxmlformats.org/officeDocument/2006/relationships" xmlns:p="http://schemas.openxmlformats.org/presentationml/2006/main">
  <p:tag name="DVSECTIONID" val="MLHe8HSoxPi7ZRwnjBWGLr"/>
</p:tagLst>
</file>

<file path=ppt/tags/tag63.xml><?xml version="1.0" encoding="utf-8"?>
<p:tagLst xmlns:a="http://schemas.openxmlformats.org/drawingml/2006/main" xmlns:r="http://schemas.openxmlformats.org/officeDocument/2006/relationships" xmlns:p="http://schemas.openxmlformats.org/presentationml/2006/main">
  <p:tag name="DVSHAPEID" val="w9M81WnK8kq6xJJQl55uZv"/>
</p:tagLst>
</file>

<file path=ppt/tags/tag64.xml><?xml version="1.0" encoding="utf-8"?>
<p:tagLst xmlns:a="http://schemas.openxmlformats.org/drawingml/2006/main" xmlns:r="http://schemas.openxmlformats.org/officeDocument/2006/relationships" xmlns:p="http://schemas.openxmlformats.org/presentationml/2006/main">
  <p:tag name="DVSHAPEID" val="kOKZUdzCtdrUlj3zwkJ5Mz"/>
</p:tagLst>
</file>

<file path=ppt/tags/tag65.xml><?xml version="1.0" encoding="utf-8"?>
<p:tagLst xmlns:a="http://schemas.openxmlformats.org/drawingml/2006/main" xmlns:r="http://schemas.openxmlformats.org/officeDocument/2006/relationships" xmlns:p="http://schemas.openxmlformats.org/presentationml/2006/main">
  <p:tag name="DVSHAPEID" val="Vcs5kq5ptgs0OXo119bvQd"/>
</p:tagLst>
</file>

<file path=ppt/tags/tag66.xml><?xml version="1.0" encoding="utf-8"?>
<p:tagLst xmlns:a="http://schemas.openxmlformats.org/drawingml/2006/main" xmlns:r="http://schemas.openxmlformats.org/officeDocument/2006/relationships" xmlns:p="http://schemas.openxmlformats.org/presentationml/2006/main">
  <p:tag name="DVSECTIONID" val="KBEmkamRD4Gs0OtBRe3Zu5"/>
</p:tagLst>
</file>

<file path=ppt/tags/tag67.xml><?xml version="1.0" encoding="utf-8"?>
<p:tagLst xmlns:a="http://schemas.openxmlformats.org/drawingml/2006/main" xmlns:r="http://schemas.openxmlformats.org/officeDocument/2006/relationships" xmlns:p="http://schemas.openxmlformats.org/presentationml/2006/main">
  <p:tag name="DVSHAPEID" val="FDnqNLzKLUJKTyxPT8w4Jb"/>
</p:tagLst>
</file>

<file path=ppt/tags/tag68.xml><?xml version="1.0" encoding="utf-8"?>
<p:tagLst xmlns:a="http://schemas.openxmlformats.org/drawingml/2006/main" xmlns:r="http://schemas.openxmlformats.org/officeDocument/2006/relationships" xmlns:p="http://schemas.openxmlformats.org/presentationml/2006/main">
  <p:tag name="DVSHAPEID" val="sku5buizTgJHxOHTCkQIvx"/>
</p:tagLst>
</file>

<file path=ppt/tags/tag69.xml><?xml version="1.0" encoding="utf-8"?>
<p:tagLst xmlns:a="http://schemas.openxmlformats.org/drawingml/2006/main" xmlns:r="http://schemas.openxmlformats.org/officeDocument/2006/relationships" xmlns:p="http://schemas.openxmlformats.org/presentationml/2006/main">
  <p:tag name="DVSHAPEID" val="h33Qtbg2ZMttb2WHz4sb0t"/>
</p:tagLst>
</file>

<file path=ppt/tags/tag7.xml><?xml version="1.0" encoding="utf-8"?>
<p:tagLst xmlns:a="http://schemas.openxmlformats.org/drawingml/2006/main" xmlns:r="http://schemas.openxmlformats.org/officeDocument/2006/relationships" xmlns:p="http://schemas.openxmlformats.org/presentationml/2006/main">
  <p:tag name="DVSHAPEID" val="X2dEaQ37d4feXmYl7WizN8"/>
</p:tagLst>
</file>

<file path=ppt/tags/tag70.xml><?xml version="1.0" encoding="utf-8"?>
<p:tagLst xmlns:a="http://schemas.openxmlformats.org/drawingml/2006/main" xmlns:r="http://schemas.openxmlformats.org/officeDocument/2006/relationships" xmlns:p="http://schemas.openxmlformats.org/presentationml/2006/main">
  <p:tag name="DVSECTIONID" val="XtaNvVVk0lhk15ALmH2Gcd"/>
</p:tagLst>
</file>

<file path=ppt/tags/tag71.xml><?xml version="1.0" encoding="utf-8"?>
<p:tagLst xmlns:a="http://schemas.openxmlformats.org/drawingml/2006/main" xmlns:r="http://schemas.openxmlformats.org/officeDocument/2006/relationships" xmlns:p="http://schemas.openxmlformats.org/presentationml/2006/main">
  <p:tag name="DVSHAPEID" val="1b0J8Zvbe0GU3q2l07jRhW"/>
</p:tagLst>
</file>

<file path=ppt/tags/tag72.xml><?xml version="1.0" encoding="utf-8"?>
<p:tagLst xmlns:a="http://schemas.openxmlformats.org/drawingml/2006/main" xmlns:r="http://schemas.openxmlformats.org/officeDocument/2006/relationships" xmlns:p="http://schemas.openxmlformats.org/presentationml/2006/main">
  <p:tag name="DVSHAPEID" val="d3DFXVLLgjxO2RPK3gwNyt"/>
</p:tagLst>
</file>

<file path=ppt/tags/tag73.xml><?xml version="1.0" encoding="utf-8"?>
<p:tagLst xmlns:a="http://schemas.openxmlformats.org/drawingml/2006/main" xmlns:r="http://schemas.openxmlformats.org/officeDocument/2006/relationships" xmlns:p="http://schemas.openxmlformats.org/presentationml/2006/main">
  <p:tag name="DVSHAPEID" val="NgYvFe4kS8b4XW5s2AqsJm"/>
</p:tagLst>
</file>

<file path=ppt/tags/tag74.xml><?xml version="1.0" encoding="utf-8"?>
<p:tagLst xmlns:a="http://schemas.openxmlformats.org/drawingml/2006/main" xmlns:r="http://schemas.openxmlformats.org/officeDocument/2006/relationships" xmlns:p="http://schemas.openxmlformats.org/presentationml/2006/main">
  <p:tag name="DVSECTIONID" val="qwQIUHJICLXEDbbwEqVi4l"/>
</p:tagLst>
</file>

<file path=ppt/tags/tag75.xml><?xml version="1.0" encoding="utf-8"?>
<p:tagLst xmlns:a="http://schemas.openxmlformats.org/drawingml/2006/main" xmlns:r="http://schemas.openxmlformats.org/officeDocument/2006/relationships" xmlns:p="http://schemas.openxmlformats.org/presentationml/2006/main">
  <p:tag name="DVSHAPEID" val="mfoavg32kuoKgmGrfwHVro"/>
</p:tagLst>
</file>

<file path=ppt/tags/tag76.xml><?xml version="1.0" encoding="utf-8"?>
<p:tagLst xmlns:a="http://schemas.openxmlformats.org/drawingml/2006/main" xmlns:r="http://schemas.openxmlformats.org/officeDocument/2006/relationships" xmlns:p="http://schemas.openxmlformats.org/presentationml/2006/main">
  <p:tag name="DVSHAPEID" val="CXTSFAeVm5JrUI7vINhPOH"/>
</p:tagLst>
</file>

<file path=ppt/tags/tag77.xml><?xml version="1.0" encoding="utf-8"?>
<p:tagLst xmlns:a="http://schemas.openxmlformats.org/drawingml/2006/main" xmlns:r="http://schemas.openxmlformats.org/officeDocument/2006/relationships" xmlns:p="http://schemas.openxmlformats.org/presentationml/2006/main">
  <p:tag name="DVSHAPEID" val="FdGIMAlTLNUYDrgDAsNp7j"/>
</p:tagLst>
</file>

<file path=ppt/tags/tag78.xml><?xml version="1.0" encoding="utf-8"?>
<p:tagLst xmlns:a="http://schemas.openxmlformats.org/drawingml/2006/main" xmlns:r="http://schemas.openxmlformats.org/officeDocument/2006/relationships" xmlns:p="http://schemas.openxmlformats.org/presentationml/2006/main">
  <p:tag name="DVSHAPEID" val="0PsXkKOTECAVhGcWOEAsjW"/>
</p:tagLst>
</file>

<file path=ppt/tags/tag79.xml><?xml version="1.0" encoding="utf-8"?>
<p:tagLst xmlns:a="http://schemas.openxmlformats.org/drawingml/2006/main" xmlns:r="http://schemas.openxmlformats.org/officeDocument/2006/relationships" xmlns:p="http://schemas.openxmlformats.org/presentationml/2006/main">
  <p:tag name="DVSHAPEID" val="wW5Ff5dO1pzmcRgOfB5S8i"/>
</p:tagLst>
</file>

<file path=ppt/tags/tag8.xml><?xml version="1.0" encoding="utf-8"?>
<p:tagLst xmlns:a="http://schemas.openxmlformats.org/drawingml/2006/main" xmlns:r="http://schemas.openxmlformats.org/officeDocument/2006/relationships" xmlns:p="http://schemas.openxmlformats.org/presentationml/2006/main">
  <p:tag name="DVSHAPEID" val="tirQXhF5b8DOB0aOXlneoB"/>
</p:tagLst>
</file>

<file path=ppt/tags/tag80.xml><?xml version="1.0" encoding="utf-8"?>
<p:tagLst xmlns:a="http://schemas.openxmlformats.org/drawingml/2006/main" xmlns:r="http://schemas.openxmlformats.org/officeDocument/2006/relationships" xmlns:p="http://schemas.openxmlformats.org/presentationml/2006/main">
  <p:tag name="DVSHAPEID" val="nH9zqEE9OF04iwREvJGQAb"/>
</p:tagLst>
</file>

<file path=ppt/tags/tag81.xml><?xml version="1.0" encoding="utf-8"?>
<p:tagLst xmlns:a="http://schemas.openxmlformats.org/drawingml/2006/main" xmlns:r="http://schemas.openxmlformats.org/officeDocument/2006/relationships" xmlns:p="http://schemas.openxmlformats.org/presentationml/2006/main">
  <p:tag name="DVSHAPEID" val="mUtkF0oZnrNeyowFEyaSAT"/>
</p:tagLst>
</file>

<file path=ppt/tags/tag82.xml><?xml version="1.0" encoding="utf-8"?>
<p:tagLst xmlns:a="http://schemas.openxmlformats.org/drawingml/2006/main" xmlns:r="http://schemas.openxmlformats.org/officeDocument/2006/relationships" xmlns:p="http://schemas.openxmlformats.org/presentationml/2006/main">
  <p:tag name="DVSHAPEID" val="m8yKWB6lbiHcle66ZDLPiy"/>
</p:tagLst>
</file>

<file path=ppt/tags/tag83.xml><?xml version="1.0" encoding="utf-8"?>
<p:tagLst xmlns:a="http://schemas.openxmlformats.org/drawingml/2006/main" xmlns:r="http://schemas.openxmlformats.org/officeDocument/2006/relationships" xmlns:p="http://schemas.openxmlformats.org/presentationml/2006/main">
  <p:tag name="DVSECTIONID" val="aFMn16RmXOTJ2EWM1eBiIw"/>
</p:tagLst>
</file>

<file path=ppt/tags/tag84.xml><?xml version="1.0" encoding="utf-8"?>
<p:tagLst xmlns:a="http://schemas.openxmlformats.org/drawingml/2006/main" xmlns:r="http://schemas.openxmlformats.org/officeDocument/2006/relationships" xmlns:p="http://schemas.openxmlformats.org/presentationml/2006/main">
  <p:tag name="DVSHAPEID" val="h4Xt8P47GHAsylMV3NS1fu"/>
</p:tagLst>
</file>

<file path=ppt/tags/tag85.xml><?xml version="1.0" encoding="utf-8"?>
<p:tagLst xmlns:a="http://schemas.openxmlformats.org/drawingml/2006/main" xmlns:r="http://schemas.openxmlformats.org/officeDocument/2006/relationships" xmlns:p="http://schemas.openxmlformats.org/presentationml/2006/main">
  <p:tag name="DVSHAPEID" val="wl2hyyzw7KBNQuMssgh4C0"/>
</p:tagLst>
</file>

<file path=ppt/tags/tag86.xml><?xml version="1.0" encoding="utf-8"?>
<p:tagLst xmlns:a="http://schemas.openxmlformats.org/drawingml/2006/main" xmlns:r="http://schemas.openxmlformats.org/officeDocument/2006/relationships" xmlns:p="http://schemas.openxmlformats.org/presentationml/2006/main">
  <p:tag name="DVSHAPEID" val="BTGKj4AXWhiMyCqRgwyaAP"/>
</p:tagLst>
</file>

<file path=ppt/tags/tag87.xml><?xml version="1.0" encoding="utf-8"?>
<p:tagLst xmlns:a="http://schemas.openxmlformats.org/drawingml/2006/main" xmlns:r="http://schemas.openxmlformats.org/officeDocument/2006/relationships" xmlns:p="http://schemas.openxmlformats.org/presentationml/2006/main">
  <p:tag name="DVSHAPEID" val="QKui8BkCKbSwJ9BOevV9Ok"/>
</p:tagLst>
</file>

<file path=ppt/tags/tag88.xml><?xml version="1.0" encoding="utf-8"?>
<p:tagLst xmlns:a="http://schemas.openxmlformats.org/drawingml/2006/main" xmlns:r="http://schemas.openxmlformats.org/officeDocument/2006/relationships" xmlns:p="http://schemas.openxmlformats.org/presentationml/2006/main">
  <p:tag name="DVSHAPEID" val="u3Va2BZKvrpM2Vf1VZCjw7"/>
</p:tagLst>
</file>

<file path=ppt/tags/tag89.xml><?xml version="1.0" encoding="utf-8"?>
<p:tagLst xmlns:a="http://schemas.openxmlformats.org/drawingml/2006/main" xmlns:r="http://schemas.openxmlformats.org/officeDocument/2006/relationships" xmlns:p="http://schemas.openxmlformats.org/presentationml/2006/main">
  <p:tag name="DVSHAPEID" val="U2Sggsh2er1wfrmXyJDZFq"/>
</p:tagLst>
</file>

<file path=ppt/tags/tag9.xml><?xml version="1.0" encoding="utf-8"?>
<p:tagLst xmlns:a="http://schemas.openxmlformats.org/drawingml/2006/main" xmlns:r="http://schemas.openxmlformats.org/officeDocument/2006/relationships" xmlns:p="http://schemas.openxmlformats.org/presentationml/2006/main">
  <p:tag name="DVSHAPEID" val="rUtMJslqrBUOzUdkSLs8S7"/>
</p:tagLst>
</file>

<file path=ppt/tags/tag90.xml><?xml version="1.0" encoding="utf-8"?>
<p:tagLst xmlns:a="http://schemas.openxmlformats.org/drawingml/2006/main" xmlns:r="http://schemas.openxmlformats.org/officeDocument/2006/relationships" xmlns:p="http://schemas.openxmlformats.org/presentationml/2006/main">
  <p:tag name="DVSHAPEID" val="6X7FyczWwuNn9TiLkwtsdY"/>
</p:tagLst>
</file>

<file path=ppt/tags/tag91.xml><?xml version="1.0" encoding="utf-8"?>
<p:tagLst xmlns:a="http://schemas.openxmlformats.org/drawingml/2006/main" xmlns:r="http://schemas.openxmlformats.org/officeDocument/2006/relationships" xmlns:p="http://schemas.openxmlformats.org/presentationml/2006/main">
  <p:tag name="DVSHAPEID" val="KvFOFXqTGxruVU9AT4shUw"/>
</p:tagLst>
</file>

<file path=ppt/tags/tag92.xml><?xml version="1.0" encoding="utf-8"?>
<p:tagLst xmlns:a="http://schemas.openxmlformats.org/drawingml/2006/main" xmlns:r="http://schemas.openxmlformats.org/officeDocument/2006/relationships" xmlns:p="http://schemas.openxmlformats.org/presentationml/2006/main">
  <p:tag name="DVSHAPEID" val="IShsFNo6wcc8dB0KxCwDNf"/>
</p:tagLst>
</file>

<file path=ppt/tags/tag93.xml><?xml version="1.0" encoding="utf-8"?>
<p:tagLst xmlns:a="http://schemas.openxmlformats.org/drawingml/2006/main" xmlns:r="http://schemas.openxmlformats.org/officeDocument/2006/relationships" xmlns:p="http://schemas.openxmlformats.org/presentationml/2006/main">
  <p:tag name="DVSHAPEID" val="WFYnBKCoZW4dMMwdiCuA1e"/>
</p:tagLst>
</file>

<file path=ppt/tags/tag94.xml><?xml version="1.0" encoding="utf-8"?>
<p:tagLst xmlns:a="http://schemas.openxmlformats.org/drawingml/2006/main" xmlns:r="http://schemas.openxmlformats.org/officeDocument/2006/relationships" xmlns:p="http://schemas.openxmlformats.org/presentationml/2006/main">
  <p:tag name="DVSHAPEID" val="hNHxz9xQKgItWCuibEt8cg"/>
</p:tagLst>
</file>

<file path=ppt/tags/tag95.xml><?xml version="1.0" encoding="utf-8"?>
<p:tagLst xmlns:a="http://schemas.openxmlformats.org/drawingml/2006/main" xmlns:r="http://schemas.openxmlformats.org/officeDocument/2006/relationships" xmlns:p="http://schemas.openxmlformats.org/presentationml/2006/main">
  <p:tag name="DVSHAPEID" val="4ZPddkjU9deHnbG4atQ9bN"/>
</p:tagLst>
</file>

<file path=ppt/tags/tag96.xml><?xml version="1.0" encoding="utf-8"?>
<p:tagLst xmlns:a="http://schemas.openxmlformats.org/drawingml/2006/main" xmlns:r="http://schemas.openxmlformats.org/officeDocument/2006/relationships" xmlns:p="http://schemas.openxmlformats.org/presentationml/2006/main">
  <p:tag name="DVSHAPEID" val="ujQUJ0qP6T10IIImWdxQ7v"/>
</p:tagLst>
</file>

<file path=ppt/tags/tag97.xml><?xml version="1.0" encoding="utf-8"?>
<p:tagLst xmlns:a="http://schemas.openxmlformats.org/drawingml/2006/main" xmlns:r="http://schemas.openxmlformats.org/officeDocument/2006/relationships" xmlns:p="http://schemas.openxmlformats.org/presentationml/2006/main">
  <p:tag name="DVSHAPEID" val="eeeiB7t0h34huvmiBjtj7k"/>
</p:tagLst>
</file>

<file path=ppt/tags/tag98.xml><?xml version="1.0" encoding="utf-8"?>
<p:tagLst xmlns:a="http://schemas.openxmlformats.org/drawingml/2006/main" xmlns:r="http://schemas.openxmlformats.org/officeDocument/2006/relationships" xmlns:p="http://schemas.openxmlformats.org/presentationml/2006/main">
  <p:tag name="DVSHAPEID" val="FmsYlOwDCkFZ4BFqoim6CY"/>
</p:tagLst>
</file>

<file path=ppt/tags/tag99.xml><?xml version="1.0" encoding="utf-8"?>
<p:tagLst xmlns:a="http://schemas.openxmlformats.org/drawingml/2006/main" xmlns:r="http://schemas.openxmlformats.org/officeDocument/2006/relationships" xmlns:p="http://schemas.openxmlformats.org/presentationml/2006/main">
  <p:tag name="DVSHAPEID" val="VrdcZDCdmOnUzRQDLFtErJ"/>
</p:tagLst>
</file>

<file path=ppt/theme/theme1.xml><?xml version="1.0" encoding="utf-8"?>
<a:theme xmlns:a="http://schemas.openxmlformats.org/drawingml/2006/main" name="6_Blank Presentation">
  <a:themeElements>
    <a:clrScheme name="">
      <a:dk1>
        <a:srgbClr val="000000"/>
      </a:dk1>
      <a:lt1>
        <a:srgbClr val="FFFFFF"/>
      </a:lt1>
      <a:dk2>
        <a:srgbClr val="003399"/>
      </a:dk2>
      <a:lt2>
        <a:srgbClr val="808080"/>
      </a:lt2>
      <a:accent1>
        <a:srgbClr val="137AB3"/>
      </a:accent1>
      <a:accent2>
        <a:srgbClr val="FF6600"/>
      </a:accent2>
      <a:accent3>
        <a:srgbClr val="FFFFFF"/>
      </a:accent3>
      <a:accent4>
        <a:srgbClr val="000000"/>
      </a:accent4>
      <a:accent5>
        <a:srgbClr val="AABED6"/>
      </a:accent5>
      <a:accent6>
        <a:srgbClr val="E75C00"/>
      </a:accent6>
      <a:hlink>
        <a:srgbClr val="6699FF"/>
      </a:hlink>
      <a:folHlink>
        <a:srgbClr val="FF9933"/>
      </a:folHlink>
    </a:clrScheme>
    <a:fontScheme name="6_Blank Presentation">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effectLst>
          <a:glow rad="63500">
            <a:schemeClr val="accent5">
              <a:satMod val="175000"/>
              <a:alpha val="40000"/>
            </a:schemeClr>
          </a:glow>
          <a:outerShdw blurRad="40000" dist="23000" dir="5400000" rotWithShape="0">
            <a:srgbClr val="000000">
              <a:alpha val="35000"/>
            </a:srgbClr>
          </a:outerShdw>
        </a:effectLst>
      </a:spPr>
      <a:bodyPr vert="horz" wrap="none" lIns="0" tIns="0" rIns="182880" bIns="0" numCol="1" rtlCol="0" anchor="t" anchorCtr="1" compatLnSpc="1">
        <a:prstTxWarp prst="textNoShape">
          <a:avLst/>
        </a:prstTxWarp>
      </a:bodyPr>
      <a:lstStyle>
        <a:defPPr marL="0" marR="0" indent="0" algn="ctr" defTabSz="914400" rtl="0" eaLnBrk="1" fontAlgn="base" latinLnBrk="0" hangingPunct="1">
          <a:lnSpc>
            <a:spcPct val="85000"/>
          </a:lnSpc>
          <a:spcBef>
            <a:spcPct val="0"/>
          </a:spcBef>
          <a:spcAft>
            <a:spcPct val="5000"/>
          </a:spcAft>
          <a:buClr>
            <a:schemeClr val="accent2"/>
          </a:buClr>
          <a:buSzTx/>
          <a:buFont typeface="Wingdings" pitchFamily="2" charset="2"/>
          <a:buNone/>
          <a:tabLst/>
          <a:defRPr kumimoji="0" sz="1200" b="0" i="0" u="none" strike="noStrike" cap="none" normalizeH="0" baseline="0" smtClean="0">
            <a:ln>
              <a:noFill/>
            </a:ln>
            <a:solidFill>
              <a:schemeClr val="tx1"/>
            </a:solidFill>
            <a:effectLst/>
            <a:latin typeface="Arial Narrow" pitchFamily="34" charset="0"/>
          </a:defRPr>
        </a:defPPr>
      </a:lstStyle>
      <a:style>
        <a:lnRef idx="0">
          <a:schemeClr val="accent5"/>
        </a:lnRef>
        <a:fillRef idx="3">
          <a:schemeClr val="accent5"/>
        </a:fillRef>
        <a:effectRef idx="3">
          <a:schemeClr val="accent5"/>
        </a:effectRef>
        <a:fontRef idx="minor">
          <a:schemeClr val="lt1"/>
        </a:fontRef>
      </a:style>
    </a:spDef>
    <a:lnDef>
      <a:spPr bwMode="auto">
        <a:ln>
          <a:headEnd type="none" w="med" len="med"/>
          <a:tailEnd type="arrow"/>
        </a:ln>
      </a:spPr>
      <a:bodyPr/>
      <a:lstStyle/>
      <a:style>
        <a:lnRef idx="3">
          <a:schemeClr val="accent1"/>
        </a:lnRef>
        <a:fillRef idx="0">
          <a:schemeClr val="accent1"/>
        </a:fillRef>
        <a:effectRef idx="2">
          <a:schemeClr val="accent1"/>
        </a:effectRef>
        <a:fontRef idx="minor">
          <a:schemeClr val="tx1"/>
        </a:fontRef>
      </a:style>
    </a:lnDef>
  </a:objectDefaults>
  <a:extraClrSchemeLst>
    <a:extraClrScheme>
      <a:clrScheme name="6_Blank Presentation 1">
        <a:dk1>
          <a:srgbClr val="000000"/>
        </a:dk1>
        <a:lt1>
          <a:srgbClr val="FFFFFF"/>
        </a:lt1>
        <a:dk2>
          <a:srgbClr val="003399"/>
        </a:dk2>
        <a:lt2>
          <a:srgbClr val="808080"/>
        </a:lt2>
        <a:accent1>
          <a:srgbClr val="0066CC"/>
        </a:accent1>
        <a:accent2>
          <a:srgbClr val="FF6600"/>
        </a:accent2>
        <a:accent3>
          <a:srgbClr val="FFFFFF"/>
        </a:accent3>
        <a:accent4>
          <a:srgbClr val="000000"/>
        </a:accent4>
        <a:accent5>
          <a:srgbClr val="AAB8E2"/>
        </a:accent5>
        <a:accent6>
          <a:srgbClr val="E75C00"/>
        </a:accent6>
        <a:hlink>
          <a:srgbClr val="6699FF"/>
        </a:hlink>
        <a:folHlink>
          <a:srgbClr val="FF99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45799</TotalTime>
  <Words>2316</Words>
  <Application>Microsoft Office PowerPoint</Application>
  <PresentationFormat>On-screen Show (4:3)</PresentationFormat>
  <Paragraphs>234</Paragraphs>
  <Slides>34</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43" baseType="lpstr">
      <vt:lpstr>Arial</vt:lpstr>
      <vt:lpstr>Arial Narrow</vt:lpstr>
      <vt:lpstr>Arial Rounded MT Bold</vt:lpstr>
      <vt:lpstr>Webdings</vt:lpstr>
      <vt:lpstr>Wingdings</vt:lpstr>
      <vt:lpstr>Wingdings 2</vt:lpstr>
      <vt:lpstr>6_Blank Presentation</vt:lpstr>
      <vt:lpstr>PHOTO-PAINT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McKesson Canada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Adam Cole</dc:creator>
  <cp:lastModifiedBy>Jessica Cole</cp:lastModifiedBy>
  <cp:revision>1807</cp:revision>
  <cp:lastPrinted>2005-03-10T15:26:41Z</cp:lastPrinted>
  <dcterms:created xsi:type="dcterms:W3CDTF">2005-02-10T15:59:16Z</dcterms:created>
  <dcterms:modified xsi:type="dcterms:W3CDTF">2016-09-15T03:01:50Z</dcterms:modified>
</cp:coreProperties>
</file>